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77" r:id="rId12"/>
    <p:sldId id="279" r:id="rId13"/>
    <p:sldId id="278" r:id="rId14"/>
    <p:sldId id="272" r:id="rId15"/>
    <p:sldId id="274" r:id="rId16"/>
    <p:sldId id="275" r:id="rId17"/>
    <p:sldId id="276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73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0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3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85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7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52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4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8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658A3-8316-4099-8479-6280BE30CAB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89016-F9D2-449C-B0BC-36E4465849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9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7.jpeg"/><Relationship Id="rId4" Type="http://schemas.openxmlformats.org/officeDocument/2006/relationships/image" Target="../media/image13.jpe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컬렉션 보상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mtClean="0"/>
              <a:t>안명선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046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294135" y="542924"/>
            <a:ext cx="6493794" cy="5986964"/>
            <a:chOff x="2096765" y="542924"/>
            <a:chExt cx="6493794" cy="5986964"/>
          </a:xfrm>
        </p:grpSpPr>
        <p:grpSp>
          <p:nvGrpSpPr>
            <p:cNvPr id="22" name="그룹 21"/>
            <p:cNvGrpSpPr/>
            <p:nvPr/>
          </p:nvGrpSpPr>
          <p:grpSpPr>
            <a:xfrm>
              <a:off x="2096765" y="693567"/>
              <a:ext cx="6493794" cy="5836321"/>
              <a:chOff x="2096765" y="693567"/>
              <a:chExt cx="6493794" cy="5836321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096765" y="693567"/>
                <a:ext cx="6493794" cy="5836321"/>
                <a:chOff x="2096765" y="693567"/>
                <a:chExt cx="6493794" cy="5836321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3340991" y="1082975"/>
                  <a:ext cx="5083991" cy="5083991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14400000">
                  <a:off x="1944416" y="4473175"/>
                  <a:ext cx="2209062" cy="190436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 rot="18389100">
                  <a:off x="2622380" y="2096239"/>
                  <a:ext cx="1552976" cy="133877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 rot="20003301">
                  <a:off x="3660346" y="1394853"/>
                  <a:ext cx="1446827" cy="1247265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5727507">
                  <a:off x="2909575" y="3381531"/>
                  <a:ext cx="1060704" cy="9144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29025" y="2334965"/>
                  <a:ext cx="1714500" cy="3240330"/>
                </a:xfrm>
                <a:custGeom>
                  <a:avLst/>
                  <a:gdLst>
                    <a:gd name="connsiteX0" fmla="*/ 838200 w 1714500"/>
                    <a:gd name="connsiteY0" fmla="*/ 363228 h 3240330"/>
                    <a:gd name="connsiteX1" fmla="*/ 742950 w 1714500"/>
                    <a:gd name="connsiteY1" fmla="*/ 372753 h 3240330"/>
                    <a:gd name="connsiteX2" fmla="*/ 704850 w 1714500"/>
                    <a:gd name="connsiteY2" fmla="*/ 382278 h 3240330"/>
                    <a:gd name="connsiteX3" fmla="*/ 571500 w 1714500"/>
                    <a:gd name="connsiteY3" fmla="*/ 401328 h 3240330"/>
                    <a:gd name="connsiteX4" fmla="*/ 533400 w 1714500"/>
                    <a:gd name="connsiteY4" fmla="*/ 410853 h 3240330"/>
                    <a:gd name="connsiteX5" fmla="*/ 504825 w 1714500"/>
                    <a:gd name="connsiteY5" fmla="*/ 420378 h 3240330"/>
                    <a:gd name="connsiteX6" fmla="*/ 419100 w 1714500"/>
                    <a:gd name="connsiteY6" fmla="*/ 439428 h 3240330"/>
                    <a:gd name="connsiteX7" fmla="*/ 400050 w 1714500"/>
                    <a:gd name="connsiteY7" fmla="*/ 468003 h 3240330"/>
                    <a:gd name="connsiteX8" fmla="*/ 342900 w 1714500"/>
                    <a:gd name="connsiteY8" fmla="*/ 515628 h 3240330"/>
                    <a:gd name="connsiteX9" fmla="*/ 323850 w 1714500"/>
                    <a:gd name="connsiteY9" fmla="*/ 544203 h 3240330"/>
                    <a:gd name="connsiteX10" fmla="*/ 266700 w 1714500"/>
                    <a:gd name="connsiteY10" fmla="*/ 582303 h 3240330"/>
                    <a:gd name="connsiteX11" fmla="*/ 238125 w 1714500"/>
                    <a:gd name="connsiteY11" fmla="*/ 620403 h 3240330"/>
                    <a:gd name="connsiteX12" fmla="*/ 200025 w 1714500"/>
                    <a:gd name="connsiteY12" fmla="*/ 639453 h 3240330"/>
                    <a:gd name="connsiteX13" fmla="*/ 171450 w 1714500"/>
                    <a:gd name="connsiteY13" fmla="*/ 668028 h 3240330"/>
                    <a:gd name="connsiteX14" fmla="*/ 142875 w 1714500"/>
                    <a:gd name="connsiteY14" fmla="*/ 725178 h 3240330"/>
                    <a:gd name="connsiteX15" fmla="*/ 133350 w 1714500"/>
                    <a:gd name="connsiteY15" fmla="*/ 753753 h 3240330"/>
                    <a:gd name="connsiteX16" fmla="*/ 114300 w 1714500"/>
                    <a:gd name="connsiteY16" fmla="*/ 782328 h 3240330"/>
                    <a:gd name="connsiteX17" fmla="*/ 104775 w 1714500"/>
                    <a:gd name="connsiteY17" fmla="*/ 810903 h 3240330"/>
                    <a:gd name="connsiteX18" fmla="*/ 76200 w 1714500"/>
                    <a:gd name="connsiteY18" fmla="*/ 868053 h 3240330"/>
                    <a:gd name="connsiteX19" fmla="*/ 85725 w 1714500"/>
                    <a:gd name="connsiteY19" fmla="*/ 1134753 h 3240330"/>
                    <a:gd name="connsiteX20" fmla="*/ 104775 w 1714500"/>
                    <a:gd name="connsiteY20" fmla="*/ 1191903 h 3240330"/>
                    <a:gd name="connsiteX21" fmla="*/ 123825 w 1714500"/>
                    <a:gd name="connsiteY21" fmla="*/ 1220478 h 3240330"/>
                    <a:gd name="connsiteX22" fmla="*/ 133350 w 1714500"/>
                    <a:gd name="connsiteY22" fmla="*/ 1258578 h 3240330"/>
                    <a:gd name="connsiteX23" fmla="*/ 171450 w 1714500"/>
                    <a:gd name="connsiteY23" fmla="*/ 1315728 h 3240330"/>
                    <a:gd name="connsiteX24" fmla="*/ 190500 w 1714500"/>
                    <a:gd name="connsiteY24" fmla="*/ 1344303 h 3240330"/>
                    <a:gd name="connsiteX25" fmla="*/ 209550 w 1714500"/>
                    <a:gd name="connsiteY25" fmla="*/ 1382403 h 3240330"/>
                    <a:gd name="connsiteX26" fmla="*/ 228600 w 1714500"/>
                    <a:gd name="connsiteY26" fmla="*/ 1410978 h 3240330"/>
                    <a:gd name="connsiteX27" fmla="*/ 257175 w 1714500"/>
                    <a:gd name="connsiteY27" fmla="*/ 1468128 h 3240330"/>
                    <a:gd name="connsiteX28" fmla="*/ 257175 w 1714500"/>
                    <a:gd name="connsiteY28" fmla="*/ 1658628 h 3240330"/>
                    <a:gd name="connsiteX29" fmla="*/ 219075 w 1714500"/>
                    <a:gd name="connsiteY29" fmla="*/ 1753878 h 3240330"/>
                    <a:gd name="connsiteX30" fmla="*/ 180975 w 1714500"/>
                    <a:gd name="connsiteY30" fmla="*/ 1811028 h 3240330"/>
                    <a:gd name="connsiteX31" fmla="*/ 152400 w 1714500"/>
                    <a:gd name="connsiteY31" fmla="*/ 1868178 h 3240330"/>
                    <a:gd name="connsiteX32" fmla="*/ 142875 w 1714500"/>
                    <a:gd name="connsiteY32" fmla="*/ 1896753 h 3240330"/>
                    <a:gd name="connsiteX33" fmla="*/ 104775 w 1714500"/>
                    <a:gd name="connsiteY33" fmla="*/ 1953903 h 3240330"/>
                    <a:gd name="connsiteX34" fmla="*/ 85725 w 1714500"/>
                    <a:gd name="connsiteY34" fmla="*/ 1982478 h 3240330"/>
                    <a:gd name="connsiteX35" fmla="*/ 66675 w 1714500"/>
                    <a:gd name="connsiteY35" fmla="*/ 2020578 h 3240330"/>
                    <a:gd name="connsiteX36" fmla="*/ 47625 w 1714500"/>
                    <a:gd name="connsiteY36" fmla="*/ 2077728 h 3240330"/>
                    <a:gd name="connsiteX37" fmla="*/ 28575 w 1714500"/>
                    <a:gd name="connsiteY37" fmla="*/ 2115828 h 3240330"/>
                    <a:gd name="connsiteX38" fmla="*/ 9525 w 1714500"/>
                    <a:gd name="connsiteY38" fmla="*/ 2172978 h 3240330"/>
                    <a:gd name="connsiteX39" fmla="*/ 0 w 1714500"/>
                    <a:gd name="connsiteY39" fmla="*/ 2201553 h 3240330"/>
                    <a:gd name="connsiteX40" fmla="*/ 9525 w 1714500"/>
                    <a:gd name="connsiteY40" fmla="*/ 2573028 h 3240330"/>
                    <a:gd name="connsiteX41" fmla="*/ 19050 w 1714500"/>
                    <a:gd name="connsiteY41" fmla="*/ 2649228 h 3240330"/>
                    <a:gd name="connsiteX42" fmla="*/ 38100 w 1714500"/>
                    <a:gd name="connsiteY42" fmla="*/ 2754003 h 3240330"/>
                    <a:gd name="connsiteX43" fmla="*/ 57150 w 1714500"/>
                    <a:gd name="connsiteY43" fmla="*/ 2811153 h 3240330"/>
                    <a:gd name="connsiteX44" fmla="*/ 66675 w 1714500"/>
                    <a:gd name="connsiteY44" fmla="*/ 2839728 h 3240330"/>
                    <a:gd name="connsiteX45" fmla="*/ 104775 w 1714500"/>
                    <a:gd name="connsiteY45" fmla="*/ 2896878 h 3240330"/>
                    <a:gd name="connsiteX46" fmla="*/ 123825 w 1714500"/>
                    <a:gd name="connsiteY46" fmla="*/ 2925453 h 3240330"/>
                    <a:gd name="connsiteX47" fmla="*/ 171450 w 1714500"/>
                    <a:gd name="connsiteY47" fmla="*/ 2992128 h 3240330"/>
                    <a:gd name="connsiteX48" fmla="*/ 219075 w 1714500"/>
                    <a:gd name="connsiteY48" fmla="*/ 3049278 h 3240330"/>
                    <a:gd name="connsiteX49" fmla="*/ 285750 w 1714500"/>
                    <a:gd name="connsiteY49" fmla="*/ 3087378 h 3240330"/>
                    <a:gd name="connsiteX50" fmla="*/ 314325 w 1714500"/>
                    <a:gd name="connsiteY50" fmla="*/ 3096903 h 3240330"/>
                    <a:gd name="connsiteX51" fmla="*/ 342900 w 1714500"/>
                    <a:gd name="connsiteY51" fmla="*/ 3115953 h 3240330"/>
                    <a:gd name="connsiteX52" fmla="*/ 381000 w 1714500"/>
                    <a:gd name="connsiteY52" fmla="*/ 3125478 h 3240330"/>
                    <a:gd name="connsiteX53" fmla="*/ 457200 w 1714500"/>
                    <a:gd name="connsiteY53" fmla="*/ 3144528 h 3240330"/>
                    <a:gd name="connsiteX54" fmla="*/ 752475 w 1714500"/>
                    <a:gd name="connsiteY54" fmla="*/ 3182628 h 3240330"/>
                    <a:gd name="connsiteX55" fmla="*/ 895350 w 1714500"/>
                    <a:gd name="connsiteY55" fmla="*/ 3201678 h 3240330"/>
                    <a:gd name="connsiteX56" fmla="*/ 933450 w 1714500"/>
                    <a:gd name="connsiteY56" fmla="*/ 3211203 h 3240330"/>
                    <a:gd name="connsiteX57" fmla="*/ 1133475 w 1714500"/>
                    <a:gd name="connsiteY57" fmla="*/ 3220728 h 3240330"/>
                    <a:gd name="connsiteX58" fmla="*/ 1181100 w 1714500"/>
                    <a:gd name="connsiteY58" fmla="*/ 3239778 h 3240330"/>
                    <a:gd name="connsiteX59" fmla="*/ 1362075 w 1714500"/>
                    <a:gd name="connsiteY59" fmla="*/ 3230253 h 3240330"/>
                    <a:gd name="connsiteX60" fmla="*/ 1447800 w 1714500"/>
                    <a:gd name="connsiteY60" fmla="*/ 3182628 h 3240330"/>
                    <a:gd name="connsiteX61" fmla="*/ 1514475 w 1714500"/>
                    <a:gd name="connsiteY61" fmla="*/ 3135003 h 3240330"/>
                    <a:gd name="connsiteX62" fmla="*/ 1600200 w 1714500"/>
                    <a:gd name="connsiteY62" fmla="*/ 3058803 h 3240330"/>
                    <a:gd name="connsiteX63" fmla="*/ 1628775 w 1714500"/>
                    <a:gd name="connsiteY63" fmla="*/ 2992128 h 3240330"/>
                    <a:gd name="connsiteX64" fmla="*/ 1638300 w 1714500"/>
                    <a:gd name="connsiteY64" fmla="*/ 2944503 h 3240330"/>
                    <a:gd name="connsiteX65" fmla="*/ 1657350 w 1714500"/>
                    <a:gd name="connsiteY65" fmla="*/ 2896878 h 3240330"/>
                    <a:gd name="connsiteX66" fmla="*/ 1657350 w 1714500"/>
                    <a:gd name="connsiteY66" fmla="*/ 2525403 h 3240330"/>
                    <a:gd name="connsiteX67" fmla="*/ 1647825 w 1714500"/>
                    <a:gd name="connsiteY67" fmla="*/ 2477778 h 3240330"/>
                    <a:gd name="connsiteX68" fmla="*/ 1562100 w 1714500"/>
                    <a:gd name="connsiteY68" fmla="*/ 2363478 h 3240330"/>
                    <a:gd name="connsiteX69" fmla="*/ 1533525 w 1714500"/>
                    <a:gd name="connsiteY69" fmla="*/ 2334903 h 3240330"/>
                    <a:gd name="connsiteX70" fmla="*/ 1504950 w 1714500"/>
                    <a:gd name="connsiteY70" fmla="*/ 2296803 h 3240330"/>
                    <a:gd name="connsiteX71" fmla="*/ 1466850 w 1714500"/>
                    <a:gd name="connsiteY71" fmla="*/ 2239653 h 3240330"/>
                    <a:gd name="connsiteX72" fmla="*/ 1438275 w 1714500"/>
                    <a:gd name="connsiteY72" fmla="*/ 2220603 h 3240330"/>
                    <a:gd name="connsiteX73" fmla="*/ 1428750 w 1714500"/>
                    <a:gd name="connsiteY73" fmla="*/ 2182503 h 3240330"/>
                    <a:gd name="connsiteX74" fmla="*/ 1390650 w 1714500"/>
                    <a:gd name="connsiteY74" fmla="*/ 2106303 h 3240330"/>
                    <a:gd name="connsiteX75" fmla="*/ 1409700 w 1714500"/>
                    <a:gd name="connsiteY75" fmla="*/ 1953903 h 3240330"/>
                    <a:gd name="connsiteX76" fmla="*/ 1438275 w 1714500"/>
                    <a:gd name="connsiteY76" fmla="*/ 1896753 h 3240330"/>
                    <a:gd name="connsiteX77" fmla="*/ 1466850 w 1714500"/>
                    <a:gd name="connsiteY77" fmla="*/ 1820553 h 3240330"/>
                    <a:gd name="connsiteX78" fmla="*/ 1476375 w 1714500"/>
                    <a:gd name="connsiteY78" fmla="*/ 1791978 h 3240330"/>
                    <a:gd name="connsiteX79" fmla="*/ 1514475 w 1714500"/>
                    <a:gd name="connsiteY79" fmla="*/ 1744353 h 3240330"/>
                    <a:gd name="connsiteX80" fmla="*/ 1533525 w 1714500"/>
                    <a:gd name="connsiteY80" fmla="*/ 1715778 h 3240330"/>
                    <a:gd name="connsiteX81" fmla="*/ 1562100 w 1714500"/>
                    <a:gd name="connsiteY81" fmla="*/ 1687203 h 3240330"/>
                    <a:gd name="connsiteX82" fmla="*/ 1581150 w 1714500"/>
                    <a:gd name="connsiteY82" fmla="*/ 1658628 h 3240330"/>
                    <a:gd name="connsiteX83" fmla="*/ 1666875 w 1714500"/>
                    <a:gd name="connsiteY83" fmla="*/ 1553853 h 3240330"/>
                    <a:gd name="connsiteX84" fmla="*/ 1685925 w 1714500"/>
                    <a:gd name="connsiteY84" fmla="*/ 1506228 h 3240330"/>
                    <a:gd name="connsiteX85" fmla="*/ 1695450 w 1714500"/>
                    <a:gd name="connsiteY85" fmla="*/ 1477653 h 3240330"/>
                    <a:gd name="connsiteX86" fmla="*/ 1714500 w 1714500"/>
                    <a:gd name="connsiteY86" fmla="*/ 1430028 h 3240330"/>
                    <a:gd name="connsiteX87" fmla="*/ 1704975 w 1714500"/>
                    <a:gd name="connsiteY87" fmla="*/ 1172853 h 3240330"/>
                    <a:gd name="connsiteX88" fmla="*/ 1676400 w 1714500"/>
                    <a:gd name="connsiteY88" fmla="*/ 1087128 h 3240330"/>
                    <a:gd name="connsiteX89" fmla="*/ 1666875 w 1714500"/>
                    <a:gd name="connsiteY89" fmla="*/ 1058553 h 3240330"/>
                    <a:gd name="connsiteX90" fmla="*/ 1647825 w 1714500"/>
                    <a:gd name="connsiteY90" fmla="*/ 1010928 h 3240330"/>
                    <a:gd name="connsiteX91" fmla="*/ 1628775 w 1714500"/>
                    <a:gd name="connsiteY91" fmla="*/ 934728 h 3240330"/>
                    <a:gd name="connsiteX92" fmla="*/ 1609725 w 1714500"/>
                    <a:gd name="connsiteY92" fmla="*/ 906153 h 3240330"/>
                    <a:gd name="connsiteX93" fmla="*/ 1590675 w 1714500"/>
                    <a:gd name="connsiteY93" fmla="*/ 868053 h 3240330"/>
                    <a:gd name="connsiteX94" fmla="*/ 1543050 w 1714500"/>
                    <a:gd name="connsiteY94" fmla="*/ 782328 h 3240330"/>
                    <a:gd name="connsiteX95" fmla="*/ 1524000 w 1714500"/>
                    <a:gd name="connsiteY95" fmla="*/ 734703 h 3240330"/>
                    <a:gd name="connsiteX96" fmla="*/ 1504950 w 1714500"/>
                    <a:gd name="connsiteY96" fmla="*/ 706128 h 3240330"/>
                    <a:gd name="connsiteX97" fmla="*/ 1476375 w 1714500"/>
                    <a:gd name="connsiteY97" fmla="*/ 620403 h 3240330"/>
                    <a:gd name="connsiteX98" fmla="*/ 1466850 w 1714500"/>
                    <a:gd name="connsiteY98" fmla="*/ 591828 h 3240330"/>
                    <a:gd name="connsiteX99" fmla="*/ 1457325 w 1714500"/>
                    <a:gd name="connsiteY99" fmla="*/ 229878 h 3240330"/>
                    <a:gd name="connsiteX100" fmla="*/ 1438275 w 1714500"/>
                    <a:gd name="connsiteY100" fmla="*/ 144153 h 3240330"/>
                    <a:gd name="connsiteX101" fmla="*/ 1400175 w 1714500"/>
                    <a:gd name="connsiteY101" fmla="*/ 106053 h 3240330"/>
                    <a:gd name="connsiteX102" fmla="*/ 1352550 w 1714500"/>
                    <a:gd name="connsiteY102" fmla="*/ 58428 h 3240330"/>
                    <a:gd name="connsiteX103" fmla="*/ 1285875 w 1714500"/>
                    <a:gd name="connsiteY103" fmla="*/ 20328 h 3240330"/>
                    <a:gd name="connsiteX104" fmla="*/ 1162050 w 1714500"/>
                    <a:gd name="connsiteY104" fmla="*/ 10803 h 3240330"/>
                    <a:gd name="connsiteX105" fmla="*/ 981075 w 1714500"/>
                    <a:gd name="connsiteY105" fmla="*/ 20328 h 3240330"/>
                    <a:gd name="connsiteX106" fmla="*/ 952500 w 1714500"/>
                    <a:gd name="connsiteY106" fmla="*/ 39378 h 3240330"/>
                    <a:gd name="connsiteX107" fmla="*/ 933450 w 1714500"/>
                    <a:gd name="connsiteY107" fmla="*/ 87003 h 3240330"/>
                    <a:gd name="connsiteX108" fmla="*/ 914400 w 1714500"/>
                    <a:gd name="connsiteY108" fmla="*/ 115578 h 3240330"/>
                    <a:gd name="connsiteX109" fmla="*/ 885825 w 1714500"/>
                    <a:gd name="connsiteY109" fmla="*/ 182253 h 3240330"/>
                    <a:gd name="connsiteX110" fmla="*/ 847725 w 1714500"/>
                    <a:gd name="connsiteY110" fmla="*/ 239403 h 3240330"/>
                    <a:gd name="connsiteX111" fmla="*/ 819150 w 1714500"/>
                    <a:gd name="connsiteY111" fmla="*/ 248928 h 3240330"/>
                    <a:gd name="connsiteX112" fmla="*/ 800100 w 1714500"/>
                    <a:gd name="connsiteY112" fmla="*/ 277503 h 3240330"/>
                    <a:gd name="connsiteX113" fmla="*/ 771525 w 1714500"/>
                    <a:gd name="connsiteY113" fmla="*/ 287028 h 3240330"/>
                    <a:gd name="connsiteX114" fmla="*/ 733425 w 1714500"/>
                    <a:gd name="connsiteY114" fmla="*/ 325128 h 3240330"/>
                    <a:gd name="connsiteX115" fmla="*/ 714375 w 1714500"/>
                    <a:gd name="connsiteY115" fmla="*/ 353703 h 3240330"/>
                    <a:gd name="connsiteX116" fmla="*/ 714375 w 1714500"/>
                    <a:gd name="connsiteY116" fmla="*/ 391803 h 3240330"/>
                    <a:gd name="connsiteX117" fmla="*/ 771525 w 1714500"/>
                    <a:gd name="connsiteY117" fmla="*/ 382278 h 3240330"/>
                    <a:gd name="connsiteX118" fmla="*/ 838200 w 1714500"/>
                    <a:gd name="connsiteY118" fmla="*/ 363228 h 324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714500" h="3240330">
                      <a:moveTo>
                        <a:pt x="838200" y="363228"/>
                      </a:moveTo>
                      <a:cubicBezTo>
                        <a:pt x="833438" y="361641"/>
                        <a:pt x="774538" y="368240"/>
                        <a:pt x="742950" y="372753"/>
                      </a:cubicBezTo>
                      <a:cubicBezTo>
                        <a:pt x="729991" y="374604"/>
                        <a:pt x="717763" y="380126"/>
                        <a:pt x="704850" y="382278"/>
                      </a:cubicBezTo>
                      <a:cubicBezTo>
                        <a:pt x="660560" y="389660"/>
                        <a:pt x="615061" y="390438"/>
                        <a:pt x="571500" y="401328"/>
                      </a:cubicBezTo>
                      <a:cubicBezTo>
                        <a:pt x="558800" y="404503"/>
                        <a:pt x="545987" y="407257"/>
                        <a:pt x="533400" y="410853"/>
                      </a:cubicBezTo>
                      <a:cubicBezTo>
                        <a:pt x="523746" y="413611"/>
                        <a:pt x="514626" y="418200"/>
                        <a:pt x="504825" y="420378"/>
                      </a:cubicBezTo>
                      <a:cubicBezTo>
                        <a:pt x="404245" y="442729"/>
                        <a:pt x="483426" y="417986"/>
                        <a:pt x="419100" y="439428"/>
                      </a:cubicBezTo>
                      <a:cubicBezTo>
                        <a:pt x="412750" y="448953"/>
                        <a:pt x="408145" y="459908"/>
                        <a:pt x="400050" y="468003"/>
                      </a:cubicBezTo>
                      <a:cubicBezTo>
                        <a:pt x="325125" y="542928"/>
                        <a:pt x="420921" y="422003"/>
                        <a:pt x="342900" y="515628"/>
                      </a:cubicBezTo>
                      <a:cubicBezTo>
                        <a:pt x="335571" y="524422"/>
                        <a:pt x="332465" y="536665"/>
                        <a:pt x="323850" y="544203"/>
                      </a:cubicBezTo>
                      <a:cubicBezTo>
                        <a:pt x="306620" y="559280"/>
                        <a:pt x="280437" y="563987"/>
                        <a:pt x="266700" y="582303"/>
                      </a:cubicBezTo>
                      <a:cubicBezTo>
                        <a:pt x="257175" y="595003"/>
                        <a:pt x="250178" y="610072"/>
                        <a:pt x="238125" y="620403"/>
                      </a:cubicBezTo>
                      <a:cubicBezTo>
                        <a:pt x="227344" y="629644"/>
                        <a:pt x="211579" y="631200"/>
                        <a:pt x="200025" y="639453"/>
                      </a:cubicBezTo>
                      <a:cubicBezTo>
                        <a:pt x="189064" y="647283"/>
                        <a:pt x="180975" y="658503"/>
                        <a:pt x="171450" y="668028"/>
                      </a:cubicBezTo>
                      <a:cubicBezTo>
                        <a:pt x="147509" y="739852"/>
                        <a:pt x="179804" y="651320"/>
                        <a:pt x="142875" y="725178"/>
                      </a:cubicBezTo>
                      <a:cubicBezTo>
                        <a:pt x="138385" y="734158"/>
                        <a:pt x="137840" y="744773"/>
                        <a:pt x="133350" y="753753"/>
                      </a:cubicBezTo>
                      <a:cubicBezTo>
                        <a:pt x="128230" y="763992"/>
                        <a:pt x="119420" y="772089"/>
                        <a:pt x="114300" y="782328"/>
                      </a:cubicBezTo>
                      <a:cubicBezTo>
                        <a:pt x="109810" y="791308"/>
                        <a:pt x="109265" y="801923"/>
                        <a:pt x="104775" y="810903"/>
                      </a:cubicBezTo>
                      <a:cubicBezTo>
                        <a:pt x="67846" y="884761"/>
                        <a:pt x="100141" y="796229"/>
                        <a:pt x="76200" y="868053"/>
                      </a:cubicBezTo>
                      <a:cubicBezTo>
                        <a:pt x="79375" y="956953"/>
                        <a:pt x="77906" y="1046141"/>
                        <a:pt x="85725" y="1134753"/>
                      </a:cubicBezTo>
                      <a:cubicBezTo>
                        <a:pt x="87490" y="1154756"/>
                        <a:pt x="93636" y="1175195"/>
                        <a:pt x="104775" y="1191903"/>
                      </a:cubicBezTo>
                      <a:lnTo>
                        <a:pt x="123825" y="1220478"/>
                      </a:lnTo>
                      <a:cubicBezTo>
                        <a:pt x="127000" y="1233178"/>
                        <a:pt x="127496" y="1246869"/>
                        <a:pt x="133350" y="1258578"/>
                      </a:cubicBezTo>
                      <a:cubicBezTo>
                        <a:pt x="143589" y="1279056"/>
                        <a:pt x="158750" y="1296678"/>
                        <a:pt x="171450" y="1315728"/>
                      </a:cubicBezTo>
                      <a:cubicBezTo>
                        <a:pt x="177800" y="1325253"/>
                        <a:pt x="185380" y="1334064"/>
                        <a:pt x="190500" y="1344303"/>
                      </a:cubicBezTo>
                      <a:cubicBezTo>
                        <a:pt x="196850" y="1357003"/>
                        <a:pt x="202505" y="1370075"/>
                        <a:pt x="209550" y="1382403"/>
                      </a:cubicBezTo>
                      <a:cubicBezTo>
                        <a:pt x="215230" y="1392342"/>
                        <a:pt x="223480" y="1400739"/>
                        <a:pt x="228600" y="1410978"/>
                      </a:cubicBezTo>
                      <a:cubicBezTo>
                        <a:pt x="268035" y="1489848"/>
                        <a:pt x="202580" y="1386236"/>
                        <a:pt x="257175" y="1468128"/>
                      </a:cubicBezTo>
                      <a:cubicBezTo>
                        <a:pt x="271291" y="1552824"/>
                        <a:pt x="274387" y="1543881"/>
                        <a:pt x="257175" y="1658628"/>
                      </a:cubicBezTo>
                      <a:cubicBezTo>
                        <a:pt x="253540" y="1682859"/>
                        <a:pt x="233030" y="1730620"/>
                        <a:pt x="219075" y="1753878"/>
                      </a:cubicBezTo>
                      <a:cubicBezTo>
                        <a:pt x="207295" y="1773511"/>
                        <a:pt x="188215" y="1789308"/>
                        <a:pt x="180975" y="1811028"/>
                      </a:cubicBezTo>
                      <a:cubicBezTo>
                        <a:pt x="157034" y="1882852"/>
                        <a:pt x="189329" y="1794320"/>
                        <a:pt x="152400" y="1868178"/>
                      </a:cubicBezTo>
                      <a:cubicBezTo>
                        <a:pt x="147910" y="1877158"/>
                        <a:pt x="147751" y="1887976"/>
                        <a:pt x="142875" y="1896753"/>
                      </a:cubicBezTo>
                      <a:cubicBezTo>
                        <a:pt x="131756" y="1916767"/>
                        <a:pt x="117475" y="1934853"/>
                        <a:pt x="104775" y="1953903"/>
                      </a:cubicBezTo>
                      <a:cubicBezTo>
                        <a:pt x="98425" y="1963428"/>
                        <a:pt x="90845" y="1972239"/>
                        <a:pt x="85725" y="1982478"/>
                      </a:cubicBezTo>
                      <a:cubicBezTo>
                        <a:pt x="79375" y="1995178"/>
                        <a:pt x="71948" y="2007395"/>
                        <a:pt x="66675" y="2020578"/>
                      </a:cubicBezTo>
                      <a:cubicBezTo>
                        <a:pt x="59217" y="2039222"/>
                        <a:pt x="56605" y="2059767"/>
                        <a:pt x="47625" y="2077728"/>
                      </a:cubicBezTo>
                      <a:cubicBezTo>
                        <a:pt x="41275" y="2090428"/>
                        <a:pt x="33848" y="2102645"/>
                        <a:pt x="28575" y="2115828"/>
                      </a:cubicBezTo>
                      <a:cubicBezTo>
                        <a:pt x="21117" y="2134472"/>
                        <a:pt x="15875" y="2153928"/>
                        <a:pt x="9525" y="2172978"/>
                      </a:cubicBezTo>
                      <a:lnTo>
                        <a:pt x="0" y="2201553"/>
                      </a:lnTo>
                      <a:cubicBezTo>
                        <a:pt x="3175" y="2325378"/>
                        <a:pt x="4259" y="2449274"/>
                        <a:pt x="9525" y="2573028"/>
                      </a:cubicBezTo>
                      <a:cubicBezTo>
                        <a:pt x="10613" y="2598603"/>
                        <a:pt x="15430" y="2623888"/>
                        <a:pt x="19050" y="2649228"/>
                      </a:cubicBezTo>
                      <a:cubicBezTo>
                        <a:pt x="21228" y="2664475"/>
                        <a:pt x="33177" y="2735953"/>
                        <a:pt x="38100" y="2754003"/>
                      </a:cubicBezTo>
                      <a:cubicBezTo>
                        <a:pt x="43384" y="2773376"/>
                        <a:pt x="50800" y="2792103"/>
                        <a:pt x="57150" y="2811153"/>
                      </a:cubicBezTo>
                      <a:cubicBezTo>
                        <a:pt x="60325" y="2820678"/>
                        <a:pt x="61106" y="2831374"/>
                        <a:pt x="66675" y="2839728"/>
                      </a:cubicBezTo>
                      <a:lnTo>
                        <a:pt x="104775" y="2896878"/>
                      </a:lnTo>
                      <a:cubicBezTo>
                        <a:pt x="111125" y="2906403"/>
                        <a:pt x="118705" y="2915214"/>
                        <a:pt x="123825" y="2925453"/>
                      </a:cubicBezTo>
                      <a:cubicBezTo>
                        <a:pt x="159075" y="2995953"/>
                        <a:pt x="123181" y="2934205"/>
                        <a:pt x="171450" y="2992128"/>
                      </a:cubicBezTo>
                      <a:cubicBezTo>
                        <a:pt x="205507" y="3032996"/>
                        <a:pt x="173539" y="3011332"/>
                        <a:pt x="219075" y="3049278"/>
                      </a:cubicBezTo>
                      <a:cubicBezTo>
                        <a:pt x="235956" y="3063345"/>
                        <a:pt x="266569" y="3079158"/>
                        <a:pt x="285750" y="3087378"/>
                      </a:cubicBezTo>
                      <a:cubicBezTo>
                        <a:pt x="294978" y="3091333"/>
                        <a:pt x="305345" y="3092413"/>
                        <a:pt x="314325" y="3096903"/>
                      </a:cubicBezTo>
                      <a:cubicBezTo>
                        <a:pt x="324564" y="3102023"/>
                        <a:pt x="332378" y="3111444"/>
                        <a:pt x="342900" y="3115953"/>
                      </a:cubicBezTo>
                      <a:cubicBezTo>
                        <a:pt x="354932" y="3121110"/>
                        <a:pt x="368413" y="3121882"/>
                        <a:pt x="381000" y="3125478"/>
                      </a:cubicBezTo>
                      <a:cubicBezTo>
                        <a:pt x="482969" y="3154612"/>
                        <a:pt x="306151" y="3109671"/>
                        <a:pt x="457200" y="3144528"/>
                      </a:cubicBezTo>
                      <a:cubicBezTo>
                        <a:pt x="639857" y="3186680"/>
                        <a:pt x="408363" y="3146406"/>
                        <a:pt x="752475" y="3182628"/>
                      </a:cubicBezTo>
                      <a:cubicBezTo>
                        <a:pt x="800257" y="3187658"/>
                        <a:pt x="847891" y="3194185"/>
                        <a:pt x="895350" y="3201678"/>
                      </a:cubicBezTo>
                      <a:cubicBezTo>
                        <a:pt x="908281" y="3203720"/>
                        <a:pt x="920401" y="3210159"/>
                        <a:pt x="933450" y="3211203"/>
                      </a:cubicBezTo>
                      <a:cubicBezTo>
                        <a:pt x="999988" y="3216526"/>
                        <a:pt x="1066800" y="3217553"/>
                        <a:pt x="1133475" y="3220728"/>
                      </a:cubicBezTo>
                      <a:cubicBezTo>
                        <a:pt x="1149350" y="3227078"/>
                        <a:pt x="1164017" y="3239066"/>
                        <a:pt x="1181100" y="3239778"/>
                      </a:cubicBezTo>
                      <a:cubicBezTo>
                        <a:pt x="1241456" y="3242293"/>
                        <a:pt x="1301915" y="3235722"/>
                        <a:pt x="1362075" y="3230253"/>
                      </a:cubicBezTo>
                      <a:cubicBezTo>
                        <a:pt x="1391193" y="3227606"/>
                        <a:pt x="1430587" y="3194103"/>
                        <a:pt x="1447800" y="3182628"/>
                      </a:cubicBezTo>
                      <a:cubicBezTo>
                        <a:pt x="1468285" y="3168971"/>
                        <a:pt x="1496753" y="3150756"/>
                        <a:pt x="1514475" y="3135003"/>
                      </a:cubicBezTo>
                      <a:cubicBezTo>
                        <a:pt x="1620406" y="3040842"/>
                        <a:pt x="1510849" y="3125816"/>
                        <a:pt x="1600200" y="3058803"/>
                      </a:cubicBezTo>
                      <a:cubicBezTo>
                        <a:pt x="1609725" y="3036578"/>
                        <a:pt x="1621129" y="3015067"/>
                        <a:pt x="1628775" y="2992128"/>
                      </a:cubicBezTo>
                      <a:cubicBezTo>
                        <a:pt x="1633895" y="2976769"/>
                        <a:pt x="1633648" y="2960010"/>
                        <a:pt x="1638300" y="2944503"/>
                      </a:cubicBezTo>
                      <a:cubicBezTo>
                        <a:pt x="1643213" y="2928126"/>
                        <a:pt x="1651000" y="2912753"/>
                        <a:pt x="1657350" y="2896878"/>
                      </a:cubicBezTo>
                      <a:cubicBezTo>
                        <a:pt x="1673152" y="2723054"/>
                        <a:pt x="1672633" y="2777577"/>
                        <a:pt x="1657350" y="2525403"/>
                      </a:cubicBezTo>
                      <a:cubicBezTo>
                        <a:pt x="1656371" y="2509243"/>
                        <a:pt x="1654524" y="2492516"/>
                        <a:pt x="1647825" y="2477778"/>
                      </a:cubicBezTo>
                      <a:cubicBezTo>
                        <a:pt x="1633748" y="2446808"/>
                        <a:pt x="1583465" y="2387514"/>
                        <a:pt x="1562100" y="2363478"/>
                      </a:cubicBezTo>
                      <a:cubicBezTo>
                        <a:pt x="1553151" y="2353410"/>
                        <a:pt x="1542291" y="2345130"/>
                        <a:pt x="1533525" y="2334903"/>
                      </a:cubicBezTo>
                      <a:cubicBezTo>
                        <a:pt x="1523194" y="2322850"/>
                        <a:pt x="1514054" y="2309808"/>
                        <a:pt x="1504950" y="2296803"/>
                      </a:cubicBezTo>
                      <a:cubicBezTo>
                        <a:pt x="1491820" y="2278046"/>
                        <a:pt x="1485900" y="2252353"/>
                        <a:pt x="1466850" y="2239653"/>
                      </a:cubicBezTo>
                      <a:lnTo>
                        <a:pt x="1438275" y="2220603"/>
                      </a:lnTo>
                      <a:cubicBezTo>
                        <a:pt x="1435100" y="2207903"/>
                        <a:pt x="1433785" y="2194587"/>
                        <a:pt x="1428750" y="2182503"/>
                      </a:cubicBezTo>
                      <a:cubicBezTo>
                        <a:pt x="1417828" y="2156289"/>
                        <a:pt x="1390650" y="2106303"/>
                        <a:pt x="1390650" y="2106303"/>
                      </a:cubicBezTo>
                      <a:cubicBezTo>
                        <a:pt x="1391692" y="2094840"/>
                        <a:pt x="1397890" y="1985396"/>
                        <a:pt x="1409700" y="1953903"/>
                      </a:cubicBezTo>
                      <a:cubicBezTo>
                        <a:pt x="1459794" y="1820320"/>
                        <a:pt x="1402787" y="2020960"/>
                        <a:pt x="1438275" y="1896753"/>
                      </a:cubicBezTo>
                      <a:cubicBezTo>
                        <a:pt x="1463362" y="1808948"/>
                        <a:pt x="1428801" y="1909333"/>
                        <a:pt x="1466850" y="1820553"/>
                      </a:cubicBezTo>
                      <a:cubicBezTo>
                        <a:pt x="1470805" y="1811325"/>
                        <a:pt x="1471054" y="1800492"/>
                        <a:pt x="1476375" y="1791978"/>
                      </a:cubicBezTo>
                      <a:cubicBezTo>
                        <a:pt x="1487150" y="1774738"/>
                        <a:pt x="1502277" y="1760617"/>
                        <a:pt x="1514475" y="1744353"/>
                      </a:cubicBezTo>
                      <a:cubicBezTo>
                        <a:pt x="1521344" y="1735195"/>
                        <a:pt x="1526196" y="1724572"/>
                        <a:pt x="1533525" y="1715778"/>
                      </a:cubicBezTo>
                      <a:cubicBezTo>
                        <a:pt x="1542149" y="1705430"/>
                        <a:pt x="1553476" y="1697551"/>
                        <a:pt x="1562100" y="1687203"/>
                      </a:cubicBezTo>
                      <a:cubicBezTo>
                        <a:pt x="1569429" y="1678409"/>
                        <a:pt x="1573821" y="1667422"/>
                        <a:pt x="1581150" y="1658628"/>
                      </a:cubicBezTo>
                      <a:cubicBezTo>
                        <a:pt x="1615189" y="1617782"/>
                        <a:pt x="1641682" y="1616836"/>
                        <a:pt x="1666875" y="1553853"/>
                      </a:cubicBezTo>
                      <a:cubicBezTo>
                        <a:pt x="1673225" y="1537978"/>
                        <a:pt x="1679922" y="1522237"/>
                        <a:pt x="1685925" y="1506228"/>
                      </a:cubicBezTo>
                      <a:cubicBezTo>
                        <a:pt x="1689450" y="1496827"/>
                        <a:pt x="1691925" y="1487054"/>
                        <a:pt x="1695450" y="1477653"/>
                      </a:cubicBezTo>
                      <a:cubicBezTo>
                        <a:pt x="1701453" y="1461644"/>
                        <a:pt x="1708150" y="1445903"/>
                        <a:pt x="1714500" y="1430028"/>
                      </a:cubicBezTo>
                      <a:cubicBezTo>
                        <a:pt x="1711325" y="1344303"/>
                        <a:pt x="1710326" y="1258470"/>
                        <a:pt x="1704975" y="1172853"/>
                      </a:cubicBezTo>
                      <a:cubicBezTo>
                        <a:pt x="1701842" y="1122725"/>
                        <a:pt x="1694642" y="1129692"/>
                        <a:pt x="1676400" y="1087128"/>
                      </a:cubicBezTo>
                      <a:cubicBezTo>
                        <a:pt x="1672445" y="1077900"/>
                        <a:pt x="1670400" y="1067954"/>
                        <a:pt x="1666875" y="1058553"/>
                      </a:cubicBezTo>
                      <a:cubicBezTo>
                        <a:pt x="1660872" y="1042544"/>
                        <a:pt x="1652853" y="1027270"/>
                        <a:pt x="1647825" y="1010928"/>
                      </a:cubicBezTo>
                      <a:cubicBezTo>
                        <a:pt x="1640125" y="985904"/>
                        <a:pt x="1637722" y="959333"/>
                        <a:pt x="1628775" y="934728"/>
                      </a:cubicBezTo>
                      <a:cubicBezTo>
                        <a:pt x="1624863" y="923970"/>
                        <a:pt x="1615405" y="916092"/>
                        <a:pt x="1609725" y="906153"/>
                      </a:cubicBezTo>
                      <a:cubicBezTo>
                        <a:pt x="1602680" y="893825"/>
                        <a:pt x="1597571" y="880465"/>
                        <a:pt x="1590675" y="868053"/>
                      </a:cubicBezTo>
                      <a:cubicBezTo>
                        <a:pt x="1563960" y="819965"/>
                        <a:pt x="1563350" y="828003"/>
                        <a:pt x="1543050" y="782328"/>
                      </a:cubicBezTo>
                      <a:cubicBezTo>
                        <a:pt x="1536106" y="766704"/>
                        <a:pt x="1531646" y="749996"/>
                        <a:pt x="1524000" y="734703"/>
                      </a:cubicBezTo>
                      <a:cubicBezTo>
                        <a:pt x="1518880" y="724464"/>
                        <a:pt x="1509353" y="716695"/>
                        <a:pt x="1504950" y="706128"/>
                      </a:cubicBezTo>
                      <a:cubicBezTo>
                        <a:pt x="1493365" y="678324"/>
                        <a:pt x="1485900" y="648978"/>
                        <a:pt x="1476375" y="620403"/>
                      </a:cubicBezTo>
                      <a:lnTo>
                        <a:pt x="1466850" y="591828"/>
                      </a:lnTo>
                      <a:cubicBezTo>
                        <a:pt x="1463675" y="471178"/>
                        <a:pt x="1462805" y="350445"/>
                        <a:pt x="1457325" y="229878"/>
                      </a:cubicBezTo>
                      <a:cubicBezTo>
                        <a:pt x="1457165" y="226357"/>
                        <a:pt x="1448181" y="158021"/>
                        <a:pt x="1438275" y="144153"/>
                      </a:cubicBezTo>
                      <a:cubicBezTo>
                        <a:pt x="1427836" y="129538"/>
                        <a:pt x="1411864" y="119690"/>
                        <a:pt x="1400175" y="106053"/>
                      </a:cubicBezTo>
                      <a:cubicBezTo>
                        <a:pt x="1352049" y="49906"/>
                        <a:pt x="1413376" y="101875"/>
                        <a:pt x="1352550" y="58428"/>
                      </a:cubicBezTo>
                      <a:cubicBezTo>
                        <a:pt x="1328014" y="40902"/>
                        <a:pt x="1315852" y="24075"/>
                        <a:pt x="1285875" y="20328"/>
                      </a:cubicBezTo>
                      <a:cubicBezTo>
                        <a:pt x="1244798" y="15193"/>
                        <a:pt x="1203325" y="13978"/>
                        <a:pt x="1162050" y="10803"/>
                      </a:cubicBezTo>
                      <a:cubicBezTo>
                        <a:pt x="1078960" y="-3045"/>
                        <a:pt x="1091008" y="-7155"/>
                        <a:pt x="981075" y="20328"/>
                      </a:cubicBezTo>
                      <a:cubicBezTo>
                        <a:pt x="969969" y="23104"/>
                        <a:pt x="962025" y="33028"/>
                        <a:pt x="952500" y="39378"/>
                      </a:cubicBezTo>
                      <a:cubicBezTo>
                        <a:pt x="946150" y="55253"/>
                        <a:pt x="941096" y="71710"/>
                        <a:pt x="933450" y="87003"/>
                      </a:cubicBezTo>
                      <a:cubicBezTo>
                        <a:pt x="928330" y="97242"/>
                        <a:pt x="919520" y="105339"/>
                        <a:pt x="914400" y="115578"/>
                      </a:cubicBezTo>
                      <a:cubicBezTo>
                        <a:pt x="874985" y="194408"/>
                        <a:pt x="945286" y="83151"/>
                        <a:pt x="885825" y="182253"/>
                      </a:cubicBezTo>
                      <a:cubicBezTo>
                        <a:pt x="874045" y="201886"/>
                        <a:pt x="869445" y="232163"/>
                        <a:pt x="847725" y="239403"/>
                      </a:cubicBezTo>
                      <a:lnTo>
                        <a:pt x="819150" y="248928"/>
                      </a:lnTo>
                      <a:cubicBezTo>
                        <a:pt x="812800" y="258453"/>
                        <a:pt x="809039" y="270352"/>
                        <a:pt x="800100" y="277503"/>
                      </a:cubicBezTo>
                      <a:cubicBezTo>
                        <a:pt x="792260" y="283775"/>
                        <a:pt x="778625" y="279928"/>
                        <a:pt x="771525" y="287028"/>
                      </a:cubicBezTo>
                      <a:cubicBezTo>
                        <a:pt x="720725" y="337828"/>
                        <a:pt x="809625" y="299728"/>
                        <a:pt x="733425" y="325128"/>
                      </a:cubicBezTo>
                      <a:cubicBezTo>
                        <a:pt x="727075" y="334653"/>
                        <a:pt x="723314" y="346552"/>
                        <a:pt x="714375" y="353703"/>
                      </a:cubicBezTo>
                      <a:cubicBezTo>
                        <a:pt x="683742" y="378209"/>
                        <a:pt x="664316" y="341744"/>
                        <a:pt x="714375" y="391803"/>
                      </a:cubicBezTo>
                      <a:cubicBezTo>
                        <a:pt x="733425" y="388628"/>
                        <a:pt x="752789" y="386962"/>
                        <a:pt x="771525" y="382278"/>
                      </a:cubicBezTo>
                      <a:cubicBezTo>
                        <a:pt x="791006" y="377408"/>
                        <a:pt x="842962" y="364815"/>
                        <a:pt x="838200" y="363228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자유형 14"/>
                <p:cNvSpPr/>
                <p:nvPr/>
              </p:nvSpPr>
              <p:spPr>
                <a:xfrm>
                  <a:off x="4315038" y="1010558"/>
                  <a:ext cx="4275521" cy="5180213"/>
                </a:xfrm>
                <a:custGeom>
                  <a:avLst/>
                  <a:gdLst>
                    <a:gd name="connsiteX0" fmla="*/ 611868 w 4275521"/>
                    <a:gd name="connsiteY0" fmla="*/ 1162050 h 5180213"/>
                    <a:gd name="connsiteX1" fmla="*/ 564243 w 4275521"/>
                    <a:gd name="connsiteY1" fmla="*/ 1209675 h 5180213"/>
                    <a:gd name="connsiteX2" fmla="*/ 545193 w 4275521"/>
                    <a:gd name="connsiteY2" fmla="*/ 1238250 h 5180213"/>
                    <a:gd name="connsiteX3" fmla="*/ 516618 w 4275521"/>
                    <a:gd name="connsiteY3" fmla="*/ 1266825 h 5180213"/>
                    <a:gd name="connsiteX4" fmla="*/ 497568 w 4275521"/>
                    <a:gd name="connsiteY4" fmla="*/ 1295400 h 5180213"/>
                    <a:gd name="connsiteX5" fmla="*/ 468993 w 4275521"/>
                    <a:gd name="connsiteY5" fmla="*/ 1314450 h 5180213"/>
                    <a:gd name="connsiteX6" fmla="*/ 449943 w 4275521"/>
                    <a:gd name="connsiteY6" fmla="*/ 1352550 h 5180213"/>
                    <a:gd name="connsiteX7" fmla="*/ 392793 w 4275521"/>
                    <a:gd name="connsiteY7" fmla="*/ 1390650 h 5180213"/>
                    <a:gd name="connsiteX8" fmla="*/ 373743 w 4275521"/>
                    <a:gd name="connsiteY8" fmla="*/ 1419225 h 5180213"/>
                    <a:gd name="connsiteX9" fmla="*/ 345168 w 4275521"/>
                    <a:gd name="connsiteY9" fmla="*/ 1428750 h 5180213"/>
                    <a:gd name="connsiteX10" fmla="*/ 326118 w 4275521"/>
                    <a:gd name="connsiteY10" fmla="*/ 1466850 h 5180213"/>
                    <a:gd name="connsiteX11" fmla="*/ 297543 w 4275521"/>
                    <a:gd name="connsiteY11" fmla="*/ 1476375 h 5180213"/>
                    <a:gd name="connsiteX12" fmla="*/ 211818 w 4275521"/>
                    <a:gd name="connsiteY12" fmla="*/ 1543050 h 5180213"/>
                    <a:gd name="connsiteX13" fmla="*/ 183243 w 4275521"/>
                    <a:gd name="connsiteY13" fmla="*/ 1562100 h 5180213"/>
                    <a:gd name="connsiteX14" fmla="*/ 154668 w 4275521"/>
                    <a:gd name="connsiteY14" fmla="*/ 1590675 h 5180213"/>
                    <a:gd name="connsiteX15" fmla="*/ 97518 w 4275521"/>
                    <a:gd name="connsiteY15" fmla="*/ 1628775 h 5180213"/>
                    <a:gd name="connsiteX16" fmla="*/ 59418 w 4275521"/>
                    <a:gd name="connsiteY16" fmla="*/ 1685925 h 5180213"/>
                    <a:gd name="connsiteX17" fmla="*/ 40368 w 4275521"/>
                    <a:gd name="connsiteY17" fmla="*/ 1771650 h 5180213"/>
                    <a:gd name="connsiteX18" fmla="*/ 21318 w 4275521"/>
                    <a:gd name="connsiteY18" fmla="*/ 1800225 h 5180213"/>
                    <a:gd name="connsiteX19" fmla="*/ 21318 w 4275521"/>
                    <a:gd name="connsiteY19" fmla="*/ 2200275 h 5180213"/>
                    <a:gd name="connsiteX20" fmla="*/ 30843 w 4275521"/>
                    <a:gd name="connsiteY20" fmla="*/ 2228850 h 5180213"/>
                    <a:gd name="connsiteX21" fmla="*/ 49893 w 4275521"/>
                    <a:gd name="connsiteY21" fmla="*/ 2305050 h 5180213"/>
                    <a:gd name="connsiteX22" fmla="*/ 78468 w 4275521"/>
                    <a:gd name="connsiteY22" fmla="*/ 2438400 h 5180213"/>
                    <a:gd name="connsiteX23" fmla="*/ 107043 w 4275521"/>
                    <a:gd name="connsiteY23" fmla="*/ 2524125 h 5180213"/>
                    <a:gd name="connsiteX24" fmla="*/ 116568 w 4275521"/>
                    <a:gd name="connsiteY24" fmla="*/ 2552700 h 5180213"/>
                    <a:gd name="connsiteX25" fmla="*/ 173718 w 4275521"/>
                    <a:gd name="connsiteY25" fmla="*/ 2600325 h 5180213"/>
                    <a:gd name="connsiteX26" fmla="*/ 202293 w 4275521"/>
                    <a:gd name="connsiteY26" fmla="*/ 2609850 h 5180213"/>
                    <a:gd name="connsiteX27" fmla="*/ 259443 w 4275521"/>
                    <a:gd name="connsiteY27" fmla="*/ 2647950 h 5180213"/>
                    <a:gd name="connsiteX28" fmla="*/ 316593 w 4275521"/>
                    <a:gd name="connsiteY28" fmla="*/ 2667000 h 5180213"/>
                    <a:gd name="connsiteX29" fmla="*/ 345168 w 4275521"/>
                    <a:gd name="connsiteY29" fmla="*/ 2676525 h 5180213"/>
                    <a:gd name="connsiteX30" fmla="*/ 373743 w 4275521"/>
                    <a:gd name="connsiteY30" fmla="*/ 2705100 h 5180213"/>
                    <a:gd name="connsiteX31" fmla="*/ 459468 w 4275521"/>
                    <a:gd name="connsiteY31" fmla="*/ 2733675 h 5180213"/>
                    <a:gd name="connsiteX32" fmla="*/ 602343 w 4275521"/>
                    <a:gd name="connsiteY32" fmla="*/ 2705100 h 5180213"/>
                    <a:gd name="connsiteX33" fmla="*/ 630918 w 4275521"/>
                    <a:gd name="connsiteY33" fmla="*/ 2667000 h 5180213"/>
                    <a:gd name="connsiteX34" fmla="*/ 640443 w 4275521"/>
                    <a:gd name="connsiteY34" fmla="*/ 2628900 h 5180213"/>
                    <a:gd name="connsiteX35" fmla="*/ 678543 w 4275521"/>
                    <a:gd name="connsiteY35" fmla="*/ 2571750 h 5180213"/>
                    <a:gd name="connsiteX36" fmla="*/ 697593 w 4275521"/>
                    <a:gd name="connsiteY36" fmla="*/ 2514600 h 5180213"/>
                    <a:gd name="connsiteX37" fmla="*/ 707118 w 4275521"/>
                    <a:gd name="connsiteY37" fmla="*/ 2486025 h 5180213"/>
                    <a:gd name="connsiteX38" fmla="*/ 735693 w 4275521"/>
                    <a:gd name="connsiteY38" fmla="*/ 2381250 h 5180213"/>
                    <a:gd name="connsiteX39" fmla="*/ 745218 w 4275521"/>
                    <a:gd name="connsiteY39" fmla="*/ 2352675 h 5180213"/>
                    <a:gd name="connsiteX40" fmla="*/ 783318 w 4275521"/>
                    <a:gd name="connsiteY40" fmla="*/ 2295525 h 5180213"/>
                    <a:gd name="connsiteX41" fmla="*/ 802368 w 4275521"/>
                    <a:gd name="connsiteY41" fmla="*/ 2266950 h 5180213"/>
                    <a:gd name="connsiteX42" fmla="*/ 830943 w 4275521"/>
                    <a:gd name="connsiteY42" fmla="*/ 2247900 h 5180213"/>
                    <a:gd name="connsiteX43" fmla="*/ 849993 w 4275521"/>
                    <a:gd name="connsiteY43" fmla="*/ 2209800 h 5180213"/>
                    <a:gd name="connsiteX44" fmla="*/ 935718 w 4275521"/>
                    <a:gd name="connsiteY44" fmla="*/ 2133600 h 5180213"/>
                    <a:gd name="connsiteX45" fmla="*/ 954768 w 4275521"/>
                    <a:gd name="connsiteY45" fmla="*/ 2105025 h 5180213"/>
                    <a:gd name="connsiteX46" fmla="*/ 1011918 w 4275521"/>
                    <a:gd name="connsiteY46" fmla="*/ 2057400 h 5180213"/>
                    <a:gd name="connsiteX47" fmla="*/ 1030968 w 4275521"/>
                    <a:gd name="connsiteY47" fmla="*/ 2028825 h 5180213"/>
                    <a:gd name="connsiteX48" fmla="*/ 1088118 w 4275521"/>
                    <a:gd name="connsiteY48" fmla="*/ 1990725 h 5180213"/>
                    <a:gd name="connsiteX49" fmla="*/ 1116693 w 4275521"/>
                    <a:gd name="connsiteY49" fmla="*/ 1971675 h 5180213"/>
                    <a:gd name="connsiteX50" fmla="*/ 1173843 w 4275521"/>
                    <a:gd name="connsiteY50" fmla="*/ 1933575 h 5180213"/>
                    <a:gd name="connsiteX51" fmla="*/ 1202418 w 4275521"/>
                    <a:gd name="connsiteY51" fmla="*/ 1914525 h 5180213"/>
                    <a:gd name="connsiteX52" fmla="*/ 1230993 w 4275521"/>
                    <a:gd name="connsiteY52" fmla="*/ 1905000 h 5180213"/>
                    <a:gd name="connsiteX53" fmla="*/ 1259568 w 4275521"/>
                    <a:gd name="connsiteY53" fmla="*/ 1885950 h 5180213"/>
                    <a:gd name="connsiteX54" fmla="*/ 1354818 w 4275521"/>
                    <a:gd name="connsiteY54" fmla="*/ 1857375 h 5180213"/>
                    <a:gd name="connsiteX55" fmla="*/ 1812018 w 4275521"/>
                    <a:gd name="connsiteY55" fmla="*/ 1866900 h 5180213"/>
                    <a:gd name="connsiteX56" fmla="*/ 1850118 w 4275521"/>
                    <a:gd name="connsiteY56" fmla="*/ 1876425 h 5180213"/>
                    <a:gd name="connsiteX57" fmla="*/ 1926318 w 4275521"/>
                    <a:gd name="connsiteY57" fmla="*/ 1905000 h 5180213"/>
                    <a:gd name="connsiteX58" fmla="*/ 2078718 w 4275521"/>
                    <a:gd name="connsiteY58" fmla="*/ 1933575 h 5180213"/>
                    <a:gd name="connsiteX59" fmla="*/ 2126343 w 4275521"/>
                    <a:gd name="connsiteY59" fmla="*/ 1952625 h 5180213"/>
                    <a:gd name="connsiteX60" fmla="*/ 2183493 w 4275521"/>
                    <a:gd name="connsiteY60" fmla="*/ 1990725 h 5180213"/>
                    <a:gd name="connsiteX61" fmla="*/ 2221593 w 4275521"/>
                    <a:gd name="connsiteY61" fmla="*/ 2009775 h 5180213"/>
                    <a:gd name="connsiteX62" fmla="*/ 2250168 w 4275521"/>
                    <a:gd name="connsiteY62" fmla="*/ 2019300 h 5180213"/>
                    <a:gd name="connsiteX63" fmla="*/ 2297793 w 4275521"/>
                    <a:gd name="connsiteY63" fmla="*/ 2047875 h 5180213"/>
                    <a:gd name="connsiteX64" fmla="*/ 2326368 w 4275521"/>
                    <a:gd name="connsiteY64" fmla="*/ 2066925 h 5180213"/>
                    <a:gd name="connsiteX65" fmla="*/ 2364468 w 4275521"/>
                    <a:gd name="connsiteY65" fmla="*/ 2095500 h 5180213"/>
                    <a:gd name="connsiteX66" fmla="*/ 2393043 w 4275521"/>
                    <a:gd name="connsiteY66" fmla="*/ 2105025 h 5180213"/>
                    <a:gd name="connsiteX67" fmla="*/ 2421618 w 4275521"/>
                    <a:gd name="connsiteY67" fmla="*/ 2124075 h 5180213"/>
                    <a:gd name="connsiteX68" fmla="*/ 2507343 w 4275521"/>
                    <a:gd name="connsiteY68" fmla="*/ 2162175 h 5180213"/>
                    <a:gd name="connsiteX69" fmla="*/ 2535918 w 4275521"/>
                    <a:gd name="connsiteY69" fmla="*/ 2181225 h 5180213"/>
                    <a:gd name="connsiteX70" fmla="*/ 2602593 w 4275521"/>
                    <a:gd name="connsiteY70" fmla="*/ 2209800 h 5180213"/>
                    <a:gd name="connsiteX71" fmla="*/ 2678793 w 4275521"/>
                    <a:gd name="connsiteY71" fmla="*/ 2266950 h 5180213"/>
                    <a:gd name="connsiteX72" fmla="*/ 2716893 w 4275521"/>
                    <a:gd name="connsiteY72" fmla="*/ 2295525 h 5180213"/>
                    <a:gd name="connsiteX73" fmla="*/ 2754993 w 4275521"/>
                    <a:gd name="connsiteY73" fmla="*/ 2324100 h 5180213"/>
                    <a:gd name="connsiteX74" fmla="*/ 2812143 w 4275521"/>
                    <a:gd name="connsiteY74" fmla="*/ 2362200 h 5180213"/>
                    <a:gd name="connsiteX75" fmla="*/ 2831193 w 4275521"/>
                    <a:gd name="connsiteY75" fmla="*/ 2390775 h 5180213"/>
                    <a:gd name="connsiteX76" fmla="*/ 2897868 w 4275521"/>
                    <a:gd name="connsiteY76" fmla="*/ 2447925 h 5180213"/>
                    <a:gd name="connsiteX77" fmla="*/ 2945493 w 4275521"/>
                    <a:gd name="connsiteY77" fmla="*/ 2524125 h 5180213"/>
                    <a:gd name="connsiteX78" fmla="*/ 2974068 w 4275521"/>
                    <a:gd name="connsiteY78" fmla="*/ 2562225 h 5180213"/>
                    <a:gd name="connsiteX79" fmla="*/ 2993118 w 4275521"/>
                    <a:gd name="connsiteY79" fmla="*/ 2609850 h 5180213"/>
                    <a:gd name="connsiteX80" fmla="*/ 3012168 w 4275521"/>
                    <a:gd name="connsiteY80" fmla="*/ 2638425 h 5180213"/>
                    <a:gd name="connsiteX81" fmla="*/ 3031218 w 4275521"/>
                    <a:gd name="connsiteY81" fmla="*/ 2676525 h 5180213"/>
                    <a:gd name="connsiteX82" fmla="*/ 3040743 w 4275521"/>
                    <a:gd name="connsiteY82" fmla="*/ 2705100 h 5180213"/>
                    <a:gd name="connsiteX83" fmla="*/ 3069318 w 4275521"/>
                    <a:gd name="connsiteY83" fmla="*/ 2743200 h 5180213"/>
                    <a:gd name="connsiteX84" fmla="*/ 3088368 w 4275521"/>
                    <a:gd name="connsiteY84" fmla="*/ 2800350 h 5180213"/>
                    <a:gd name="connsiteX85" fmla="*/ 3155043 w 4275521"/>
                    <a:gd name="connsiteY85" fmla="*/ 2895600 h 5180213"/>
                    <a:gd name="connsiteX86" fmla="*/ 3202668 w 4275521"/>
                    <a:gd name="connsiteY86" fmla="*/ 2962275 h 5180213"/>
                    <a:gd name="connsiteX87" fmla="*/ 3250293 w 4275521"/>
                    <a:gd name="connsiteY87" fmla="*/ 3067050 h 5180213"/>
                    <a:gd name="connsiteX88" fmla="*/ 3288393 w 4275521"/>
                    <a:gd name="connsiteY88" fmla="*/ 3124200 h 5180213"/>
                    <a:gd name="connsiteX89" fmla="*/ 3297918 w 4275521"/>
                    <a:gd name="connsiteY89" fmla="*/ 3152775 h 5180213"/>
                    <a:gd name="connsiteX90" fmla="*/ 3316968 w 4275521"/>
                    <a:gd name="connsiteY90" fmla="*/ 3181350 h 5180213"/>
                    <a:gd name="connsiteX91" fmla="*/ 3336018 w 4275521"/>
                    <a:gd name="connsiteY91" fmla="*/ 3257550 h 5180213"/>
                    <a:gd name="connsiteX92" fmla="*/ 3345543 w 4275521"/>
                    <a:gd name="connsiteY92" fmla="*/ 3286125 h 5180213"/>
                    <a:gd name="connsiteX93" fmla="*/ 3364593 w 4275521"/>
                    <a:gd name="connsiteY93" fmla="*/ 3381375 h 5180213"/>
                    <a:gd name="connsiteX94" fmla="*/ 3412218 w 4275521"/>
                    <a:gd name="connsiteY94" fmla="*/ 3505200 h 5180213"/>
                    <a:gd name="connsiteX95" fmla="*/ 3431268 w 4275521"/>
                    <a:gd name="connsiteY95" fmla="*/ 3581400 h 5180213"/>
                    <a:gd name="connsiteX96" fmla="*/ 3450318 w 4275521"/>
                    <a:gd name="connsiteY96" fmla="*/ 3724275 h 5180213"/>
                    <a:gd name="connsiteX97" fmla="*/ 3459843 w 4275521"/>
                    <a:gd name="connsiteY97" fmla="*/ 3781425 h 5180213"/>
                    <a:gd name="connsiteX98" fmla="*/ 3469368 w 4275521"/>
                    <a:gd name="connsiteY98" fmla="*/ 3810000 h 5180213"/>
                    <a:gd name="connsiteX99" fmla="*/ 3478893 w 4275521"/>
                    <a:gd name="connsiteY99" fmla="*/ 3848100 h 5180213"/>
                    <a:gd name="connsiteX100" fmla="*/ 3497943 w 4275521"/>
                    <a:gd name="connsiteY100" fmla="*/ 3905250 h 5180213"/>
                    <a:gd name="connsiteX101" fmla="*/ 3516993 w 4275521"/>
                    <a:gd name="connsiteY101" fmla="*/ 4019550 h 5180213"/>
                    <a:gd name="connsiteX102" fmla="*/ 3536043 w 4275521"/>
                    <a:gd name="connsiteY102" fmla="*/ 4095750 h 5180213"/>
                    <a:gd name="connsiteX103" fmla="*/ 3545568 w 4275521"/>
                    <a:gd name="connsiteY103" fmla="*/ 4143375 h 5180213"/>
                    <a:gd name="connsiteX104" fmla="*/ 3564618 w 4275521"/>
                    <a:gd name="connsiteY104" fmla="*/ 4200525 h 5180213"/>
                    <a:gd name="connsiteX105" fmla="*/ 3574143 w 4275521"/>
                    <a:gd name="connsiteY105" fmla="*/ 4229100 h 5180213"/>
                    <a:gd name="connsiteX106" fmla="*/ 3593193 w 4275521"/>
                    <a:gd name="connsiteY106" fmla="*/ 4295775 h 5180213"/>
                    <a:gd name="connsiteX107" fmla="*/ 3612243 w 4275521"/>
                    <a:gd name="connsiteY107" fmla="*/ 4324350 h 5180213"/>
                    <a:gd name="connsiteX108" fmla="*/ 3631293 w 4275521"/>
                    <a:gd name="connsiteY108" fmla="*/ 4400550 h 5180213"/>
                    <a:gd name="connsiteX109" fmla="*/ 3650343 w 4275521"/>
                    <a:gd name="connsiteY109" fmla="*/ 4429125 h 5180213"/>
                    <a:gd name="connsiteX110" fmla="*/ 3688443 w 4275521"/>
                    <a:gd name="connsiteY110" fmla="*/ 4543425 h 5180213"/>
                    <a:gd name="connsiteX111" fmla="*/ 3707493 w 4275521"/>
                    <a:gd name="connsiteY111" fmla="*/ 4600575 h 5180213"/>
                    <a:gd name="connsiteX112" fmla="*/ 3717018 w 4275521"/>
                    <a:gd name="connsiteY112" fmla="*/ 4752975 h 5180213"/>
                    <a:gd name="connsiteX113" fmla="*/ 3726543 w 4275521"/>
                    <a:gd name="connsiteY113" fmla="*/ 4781550 h 5180213"/>
                    <a:gd name="connsiteX114" fmla="*/ 3736068 w 4275521"/>
                    <a:gd name="connsiteY114" fmla="*/ 4943475 h 5180213"/>
                    <a:gd name="connsiteX115" fmla="*/ 3745593 w 4275521"/>
                    <a:gd name="connsiteY115" fmla="*/ 4972050 h 5180213"/>
                    <a:gd name="connsiteX116" fmla="*/ 3774168 w 4275521"/>
                    <a:gd name="connsiteY116" fmla="*/ 5105400 h 5180213"/>
                    <a:gd name="connsiteX117" fmla="*/ 3793218 w 4275521"/>
                    <a:gd name="connsiteY117" fmla="*/ 5133975 h 5180213"/>
                    <a:gd name="connsiteX118" fmla="*/ 3821793 w 4275521"/>
                    <a:gd name="connsiteY118" fmla="*/ 5143500 h 5180213"/>
                    <a:gd name="connsiteX119" fmla="*/ 3964668 w 4275521"/>
                    <a:gd name="connsiteY119" fmla="*/ 5162550 h 5180213"/>
                    <a:gd name="connsiteX120" fmla="*/ 4221843 w 4275521"/>
                    <a:gd name="connsiteY120" fmla="*/ 5153025 h 5180213"/>
                    <a:gd name="connsiteX121" fmla="*/ 4259943 w 4275521"/>
                    <a:gd name="connsiteY121" fmla="*/ 5086350 h 5180213"/>
                    <a:gd name="connsiteX122" fmla="*/ 4259943 w 4275521"/>
                    <a:gd name="connsiteY122" fmla="*/ 4676775 h 5180213"/>
                    <a:gd name="connsiteX123" fmla="*/ 4240893 w 4275521"/>
                    <a:gd name="connsiteY123" fmla="*/ 4086225 h 5180213"/>
                    <a:gd name="connsiteX124" fmla="*/ 4221843 w 4275521"/>
                    <a:gd name="connsiteY124" fmla="*/ 3476625 h 5180213"/>
                    <a:gd name="connsiteX125" fmla="*/ 4212318 w 4275521"/>
                    <a:gd name="connsiteY125" fmla="*/ 3314700 h 5180213"/>
                    <a:gd name="connsiteX126" fmla="*/ 4193268 w 4275521"/>
                    <a:gd name="connsiteY126" fmla="*/ 2295525 h 5180213"/>
                    <a:gd name="connsiteX127" fmla="*/ 4183743 w 4275521"/>
                    <a:gd name="connsiteY127" fmla="*/ 1905000 h 5180213"/>
                    <a:gd name="connsiteX128" fmla="*/ 4174218 w 4275521"/>
                    <a:gd name="connsiteY128" fmla="*/ 1304925 h 5180213"/>
                    <a:gd name="connsiteX129" fmla="*/ 4155168 w 4275521"/>
                    <a:gd name="connsiteY129" fmla="*/ 1047750 h 5180213"/>
                    <a:gd name="connsiteX130" fmla="*/ 4136118 w 4275521"/>
                    <a:gd name="connsiteY130" fmla="*/ 781050 h 5180213"/>
                    <a:gd name="connsiteX131" fmla="*/ 4126593 w 4275521"/>
                    <a:gd name="connsiteY131" fmla="*/ 704850 h 5180213"/>
                    <a:gd name="connsiteX132" fmla="*/ 4117068 w 4275521"/>
                    <a:gd name="connsiteY132" fmla="*/ 676275 h 5180213"/>
                    <a:gd name="connsiteX133" fmla="*/ 4098018 w 4275521"/>
                    <a:gd name="connsiteY133" fmla="*/ 609600 h 5180213"/>
                    <a:gd name="connsiteX134" fmla="*/ 4145643 w 4275521"/>
                    <a:gd name="connsiteY134" fmla="*/ 381000 h 5180213"/>
                    <a:gd name="connsiteX135" fmla="*/ 4174218 w 4275521"/>
                    <a:gd name="connsiteY135" fmla="*/ 361950 h 5180213"/>
                    <a:gd name="connsiteX136" fmla="*/ 4193268 w 4275521"/>
                    <a:gd name="connsiteY136" fmla="*/ 295275 h 5180213"/>
                    <a:gd name="connsiteX137" fmla="*/ 4183743 w 4275521"/>
                    <a:gd name="connsiteY137" fmla="*/ 47625 h 5180213"/>
                    <a:gd name="connsiteX138" fmla="*/ 4126593 w 4275521"/>
                    <a:gd name="connsiteY138" fmla="*/ 28575 h 5180213"/>
                    <a:gd name="connsiteX139" fmla="*/ 3993243 w 4275521"/>
                    <a:gd name="connsiteY139" fmla="*/ 9525 h 5180213"/>
                    <a:gd name="connsiteX140" fmla="*/ 3717018 w 4275521"/>
                    <a:gd name="connsiteY140" fmla="*/ 0 h 5180213"/>
                    <a:gd name="connsiteX141" fmla="*/ 3488418 w 4275521"/>
                    <a:gd name="connsiteY141" fmla="*/ 9525 h 5180213"/>
                    <a:gd name="connsiteX142" fmla="*/ 3450318 w 4275521"/>
                    <a:gd name="connsiteY142" fmla="*/ 28575 h 5180213"/>
                    <a:gd name="connsiteX143" fmla="*/ 3412218 w 4275521"/>
                    <a:gd name="connsiteY143" fmla="*/ 38100 h 5180213"/>
                    <a:gd name="connsiteX144" fmla="*/ 3326493 w 4275521"/>
                    <a:gd name="connsiteY144" fmla="*/ 85725 h 5180213"/>
                    <a:gd name="connsiteX145" fmla="*/ 3297918 w 4275521"/>
                    <a:gd name="connsiteY145" fmla="*/ 104775 h 5180213"/>
                    <a:gd name="connsiteX146" fmla="*/ 3288393 w 4275521"/>
                    <a:gd name="connsiteY146" fmla="*/ 133350 h 5180213"/>
                    <a:gd name="connsiteX147" fmla="*/ 3221718 w 4275521"/>
                    <a:gd name="connsiteY147" fmla="*/ 219075 h 5180213"/>
                    <a:gd name="connsiteX148" fmla="*/ 3212193 w 4275521"/>
                    <a:gd name="connsiteY148" fmla="*/ 247650 h 5180213"/>
                    <a:gd name="connsiteX149" fmla="*/ 3183618 w 4275521"/>
                    <a:gd name="connsiteY149" fmla="*/ 266700 h 5180213"/>
                    <a:gd name="connsiteX150" fmla="*/ 3145518 w 4275521"/>
                    <a:gd name="connsiteY150" fmla="*/ 295275 h 5180213"/>
                    <a:gd name="connsiteX151" fmla="*/ 3126468 w 4275521"/>
                    <a:gd name="connsiteY151" fmla="*/ 333375 h 5180213"/>
                    <a:gd name="connsiteX152" fmla="*/ 3097893 w 4275521"/>
                    <a:gd name="connsiteY152" fmla="*/ 352425 h 5180213"/>
                    <a:gd name="connsiteX153" fmla="*/ 3031218 w 4275521"/>
                    <a:gd name="connsiteY153" fmla="*/ 409575 h 5180213"/>
                    <a:gd name="connsiteX154" fmla="*/ 2983593 w 4275521"/>
                    <a:gd name="connsiteY154" fmla="*/ 438150 h 5180213"/>
                    <a:gd name="connsiteX155" fmla="*/ 2955018 w 4275521"/>
                    <a:gd name="connsiteY155" fmla="*/ 466725 h 5180213"/>
                    <a:gd name="connsiteX156" fmla="*/ 2897868 w 4275521"/>
                    <a:gd name="connsiteY156" fmla="*/ 504825 h 5180213"/>
                    <a:gd name="connsiteX157" fmla="*/ 2869293 w 4275521"/>
                    <a:gd name="connsiteY157" fmla="*/ 542925 h 5180213"/>
                    <a:gd name="connsiteX158" fmla="*/ 2812143 w 4275521"/>
                    <a:gd name="connsiteY158" fmla="*/ 561975 h 5180213"/>
                    <a:gd name="connsiteX159" fmla="*/ 2783568 w 4275521"/>
                    <a:gd name="connsiteY159" fmla="*/ 571500 h 5180213"/>
                    <a:gd name="connsiteX160" fmla="*/ 2754993 w 4275521"/>
                    <a:gd name="connsiteY160" fmla="*/ 581025 h 5180213"/>
                    <a:gd name="connsiteX161" fmla="*/ 2716893 w 4275521"/>
                    <a:gd name="connsiteY161" fmla="*/ 609600 h 5180213"/>
                    <a:gd name="connsiteX162" fmla="*/ 2593068 w 4275521"/>
                    <a:gd name="connsiteY162" fmla="*/ 638175 h 5180213"/>
                    <a:gd name="connsiteX163" fmla="*/ 2535918 w 4275521"/>
                    <a:gd name="connsiteY163" fmla="*/ 647700 h 5180213"/>
                    <a:gd name="connsiteX164" fmla="*/ 2497818 w 4275521"/>
                    <a:gd name="connsiteY164" fmla="*/ 657225 h 5180213"/>
                    <a:gd name="connsiteX165" fmla="*/ 2450193 w 4275521"/>
                    <a:gd name="connsiteY165" fmla="*/ 666750 h 5180213"/>
                    <a:gd name="connsiteX166" fmla="*/ 2421618 w 4275521"/>
                    <a:gd name="connsiteY166" fmla="*/ 676275 h 5180213"/>
                    <a:gd name="connsiteX167" fmla="*/ 2373993 w 4275521"/>
                    <a:gd name="connsiteY167" fmla="*/ 685800 h 5180213"/>
                    <a:gd name="connsiteX168" fmla="*/ 2316843 w 4275521"/>
                    <a:gd name="connsiteY168" fmla="*/ 704850 h 5180213"/>
                    <a:gd name="connsiteX169" fmla="*/ 2278743 w 4275521"/>
                    <a:gd name="connsiteY169" fmla="*/ 714375 h 5180213"/>
                    <a:gd name="connsiteX170" fmla="*/ 2250168 w 4275521"/>
                    <a:gd name="connsiteY170" fmla="*/ 723900 h 5180213"/>
                    <a:gd name="connsiteX171" fmla="*/ 2145393 w 4275521"/>
                    <a:gd name="connsiteY171" fmla="*/ 733425 h 5180213"/>
                    <a:gd name="connsiteX172" fmla="*/ 2107293 w 4275521"/>
                    <a:gd name="connsiteY172" fmla="*/ 742950 h 5180213"/>
                    <a:gd name="connsiteX173" fmla="*/ 2078718 w 4275521"/>
                    <a:gd name="connsiteY173" fmla="*/ 752475 h 5180213"/>
                    <a:gd name="connsiteX174" fmla="*/ 1964418 w 4275521"/>
                    <a:gd name="connsiteY174" fmla="*/ 771525 h 5180213"/>
                    <a:gd name="connsiteX175" fmla="*/ 1935843 w 4275521"/>
                    <a:gd name="connsiteY175" fmla="*/ 790575 h 5180213"/>
                    <a:gd name="connsiteX176" fmla="*/ 1869168 w 4275521"/>
                    <a:gd name="connsiteY176" fmla="*/ 809625 h 5180213"/>
                    <a:gd name="connsiteX177" fmla="*/ 1792968 w 4275521"/>
                    <a:gd name="connsiteY177" fmla="*/ 828675 h 5180213"/>
                    <a:gd name="connsiteX178" fmla="*/ 1726293 w 4275521"/>
                    <a:gd name="connsiteY178" fmla="*/ 847725 h 5180213"/>
                    <a:gd name="connsiteX179" fmla="*/ 1678668 w 4275521"/>
                    <a:gd name="connsiteY179" fmla="*/ 857250 h 5180213"/>
                    <a:gd name="connsiteX180" fmla="*/ 1640568 w 4275521"/>
                    <a:gd name="connsiteY180" fmla="*/ 866775 h 5180213"/>
                    <a:gd name="connsiteX181" fmla="*/ 1411968 w 4275521"/>
                    <a:gd name="connsiteY181" fmla="*/ 885825 h 5180213"/>
                    <a:gd name="connsiteX182" fmla="*/ 1307193 w 4275521"/>
                    <a:gd name="connsiteY182" fmla="*/ 904875 h 5180213"/>
                    <a:gd name="connsiteX183" fmla="*/ 1269093 w 4275521"/>
                    <a:gd name="connsiteY183" fmla="*/ 914400 h 5180213"/>
                    <a:gd name="connsiteX184" fmla="*/ 1183368 w 4275521"/>
                    <a:gd name="connsiteY184" fmla="*/ 942975 h 5180213"/>
                    <a:gd name="connsiteX185" fmla="*/ 1145268 w 4275521"/>
                    <a:gd name="connsiteY185" fmla="*/ 962025 h 5180213"/>
                    <a:gd name="connsiteX186" fmla="*/ 1069068 w 4275521"/>
                    <a:gd name="connsiteY186" fmla="*/ 981075 h 5180213"/>
                    <a:gd name="connsiteX187" fmla="*/ 1030968 w 4275521"/>
                    <a:gd name="connsiteY187" fmla="*/ 990600 h 5180213"/>
                    <a:gd name="connsiteX188" fmla="*/ 964293 w 4275521"/>
                    <a:gd name="connsiteY188" fmla="*/ 1000125 h 5180213"/>
                    <a:gd name="connsiteX189" fmla="*/ 869043 w 4275521"/>
                    <a:gd name="connsiteY189" fmla="*/ 1028700 h 5180213"/>
                    <a:gd name="connsiteX190" fmla="*/ 783318 w 4275521"/>
                    <a:gd name="connsiteY190" fmla="*/ 1057275 h 5180213"/>
                    <a:gd name="connsiteX191" fmla="*/ 726168 w 4275521"/>
                    <a:gd name="connsiteY191" fmla="*/ 1085850 h 5180213"/>
                    <a:gd name="connsiteX192" fmla="*/ 688068 w 4275521"/>
                    <a:gd name="connsiteY192" fmla="*/ 1104900 h 5180213"/>
                    <a:gd name="connsiteX193" fmla="*/ 630918 w 4275521"/>
                    <a:gd name="connsiteY193" fmla="*/ 1143000 h 5180213"/>
                    <a:gd name="connsiteX194" fmla="*/ 611868 w 4275521"/>
                    <a:gd name="connsiteY194" fmla="*/ 1162050 h 518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4275521" h="5180213">
                      <a:moveTo>
                        <a:pt x="611868" y="1162050"/>
                      </a:moveTo>
                      <a:cubicBezTo>
                        <a:pt x="595993" y="1177925"/>
                        <a:pt x="579027" y="1192779"/>
                        <a:pt x="564243" y="1209675"/>
                      </a:cubicBezTo>
                      <a:cubicBezTo>
                        <a:pt x="556705" y="1218290"/>
                        <a:pt x="552522" y="1229456"/>
                        <a:pt x="545193" y="1238250"/>
                      </a:cubicBezTo>
                      <a:cubicBezTo>
                        <a:pt x="536569" y="1248598"/>
                        <a:pt x="525242" y="1256477"/>
                        <a:pt x="516618" y="1266825"/>
                      </a:cubicBezTo>
                      <a:cubicBezTo>
                        <a:pt x="509289" y="1275619"/>
                        <a:pt x="505663" y="1287305"/>
                        <a:pt x="497568" y="1295400"/>
                      </a:cubicBezTo>
                      <a:cubicBezTo>
                        <a:pt x="489473" y="1303495"/>
                        <a:pt x="478518" y="1308100"/>
                        <a:pt x="468993" y="1314450"/>
                      </a:cubicBezTo>
                      <a:cubicBezTo>
                        <a:pt x="462643" y="1327150"/>
                        <a:pt x="459983" y="1342510"/>
                        <a:pt x="449943" y="1352550"/>
                      </a:cubicBezTo>
                      <a:cubicBezTo>
                        <a:pt x="433754" y="1368739"/>
                        <a:pt x="392793" y="1390650"/>
                        <a:pt x="392793" y="1390650"/>
                      </a:cubicBezTo>
                      <a:cubicBezTo>
                        <a:pt x="386443" y="1400175"/>
                        <a:pt x="382682" y="1412074"/>
                        <a:pt x="373743" y="1419225"/>
                      </a:cubicBezTo>
                      <a:cubicBezTo>
                        <a:pt x="365903" y="1425497"/>
                        <a:pt x="352268" y="1421650"/>
                        <a:pt x="345168" y="1428750"/>
                      </a:cubicBezTo>
                      <a:cubicBezTo>
                        <a:pt x="335128" y="1438790"/>
                        <a:pt x="336158" y="1456810"/>
                        <a:pt x="326118" y="1466850"/>
                      </a:cubicBezTo>
                      <a:cubicBezTo>
                        <a:pt x="319018" y="1473950"/>
                        <a:pt x="306320" y="1471499"/>
                        <a:pt x="297543" y="1476375"/>
                      </a:cubicBezTo>
                      <a:cubicBezTo>
                        <a:pt x="210877" y="1524523"/>
                        <a:pt x="267354" y="1496770"/>
                        <a:pt x="211818" y="1543050"/>
                      </a:cubicBezTo>
                      <a:cubicBezTo>
                        <a:pt x="203024" y="1550379"/>
                        <a:pt x="192037" y="1554771"/>
                        <a:pt x="183243" y="1562100"/>
                      </a:cubicBezTo>
                      <a:cubicBezTo>
                        <a:pt x="172895" y="1570724"/>
                        <a:pt x="165301" y="1582405"/>
                        <a:pt x="154668" y="1590675"/>
                      </a:cubicBezTo>
                      <a:cubicBezTo>
                        <a:pt x="136596" y="1604731"/>
                        <a:pt x="97518" y="1628775"/>
                        <a:pt x="97518" y="1628775"/>
                      </a:cubicBezTo>
                      <a:cubicBezTo>
                        <a:pt x="67779" y="1717992"/>
                        <a:pt x="116497" y="1586036"/>
                        <a:pt x="59418" y="1685925"/>
                      </a:cubicBezTo>
                      <a:cubicBezTo>
                        <a:pt x="54094" y="1695241"/>
                        <a:pt x="42408" y="1766209"/>
                        <a:pt x="40368" y="1771650"/>
                      </a:cubicBezTo>
                      <a:cubicBezTo>
                        <a:pt x="36348" y="1782369"/>
                        <a:pt x="27668" y="1790700"/>
                        <a:pt x="21318" y="1800225"/>
                      </a:cubicBezTo>
                      <a:cubicBezTo>
                        <a:pt x="-16714" y="1952355"/>
                        <a:pt x="4399" y="1853437"/>
                        <a:pt x="21318" y="2200275"/>
                      </a:cubicBezTo>
                      <a:cubicBezTo>
                        <a:pt x="21807" y="2210303"/>
                        <a:pt x="28201" y="2219164"/>
                        <a:pt x="30843" y="2228850"/>
                      </a:cubicBezTo>
                      <a:cubicBezTo>
                        <a:pt x="37732" y="2254109"/>
                        <a:pt x="46646" y="2279070"/>
                        <a:pt x="49893" y="2305050"/>
                      </a:cubicBezTo>
                      <a:cubicBezTo>
                        <a:pt x="61909" y="2401175"/>
                        <a:pt x="51323" y="2356966"/>
                        <a:pt x="78468" y="2438400"/>
                      </a:cubicBezTo>
                      <a:lnTo>
                        <a:pt x="107043" y="2524125"/>
                      </a:lnTo>
                      <a:cubicBezTo>
                        <a:pt x="110218" y="2533650"/>
                        <a:pt x="109468" y="2545600"/>
                        <a:pt x="116568" y="2552700"/>
                      </a:cubicBezTo>
                      <a:cubicBezTo>
                        <a:pt x="137634" y="2573766"/>
                        <a:pt x="147196" y="2587064"/>
                        <a:pt x="173718" y="2600325"/>
                      </a:cubicBezTo>
                      <a:cubicBezTo>
                        <a:pt x="182698" y="2604815"/>
                        <a:pt x="193516" y="2604974"/>
                        <a:pt x="202293" y="2609850"/>
                      </a:cubicBezTo>
                      <a:cubicBezTo>
                        <a:pt x="222307" y="2620969"/>
                        <a:pt x="237723" y="2640710"/>
                        <a:pt x="259443" y="2647950"/>
                      </a:cubicBezTo>
                      <a:lnTo>
                        <a:pt x="316593" y="2667000"/>
                      </a:lnTo>
                      <a:lnTo>
                        <a:pt x="345168" y="2676525"/>
                      </a:lnTo>
                      <a:cubicBezTo>
                        <a:pt x="354693" y="2686050"/>
                        <a:pt x="361695" y="2699076"/>
                        <a:pt x="373743" y="2705100"/>
                      </a:cubicBezTo>
                      <a:cubicBezTo>
                        <a:pt x="400684" y="2718570"/>
                        <a:pt x="459468" y="2733675"/>
                        <a:pt x="459468" y="2733675"/>
                      </a:cubicBezTo>
                      <a:cubicBezTo>
                        <a:pt x="511840" y="2729311"/>
                        <a:pt x="563916" y="2743527"/>
                        <a:pt x="602343" y="2705100"/>
                      </a:cubicBezTo>
                      <a:cubicBezTo>
                        <a:pt x="613568" y="2693875"/>
                        <a:pt x="621393" y="2679700"/>
                        <a:pt x="630918" y="2667000"/>
                      </a:cubicBezTo>
                      <a:cubicBezTo>
                        <a:pt x="634093" y="2654300"/>
                        <a:pt x="634589" y="2640609"/>
                        <a:pt x="640443" y="2628900"/>
                      </a:cubicBezTo>
                      <a:cubicBezTo>
                        <a:pt x="650682" y="2608422"/>
                        <a:pt x="671303" y="2593470"/>
                        <a:pt x="678543" y="2571750"/>
                      </a:cubicBezTo>
                      <a:lnTo>
                        <a:pt x="697593" y="2514600"/>
                      </a:lnTo>
                      <a:cubicBezTo>
                        <a:pt x="700768" y="2505075"/>
                        <a:pt x="705149" y="2495870"/>
                        <a:pt x="707118" y="2486025"/>
                      </a:cubicBezTo>
                      <a:cubicBezTo>
                        <a:pt x="720581" y="2418709"/>
                        <a:pt x="711523" y="2453759"/>
                        <a:pt x="735693" y="2381250"/>
                      </a:cubicBezTo>
                      <a:cubicBezTo>
                        <a:pt x="738868" y="2371725"/>
                        <a:pt x="739649" y="2361029"/>
                        <a:pt x="745218" y="2352675"/>
                      </a:cubicBezTo>
                      <a:lnTo>
                        <a:pt x="783318" y="2295525"/>
                      </a:lnTo>
                      <a:cubicBezTo>
                        <a:pt x="789668" y="2286000"/>
                        <a:pt x="792843" y="2273300"/>
                        <a:pt x="802368" y="2266950"/>
                      </a:cubicBezTo>
                      <a:lnTo>
                        <a:pt x="830943" y="2247900"/>
                      </a:lnTo>
                      <a:cubicBezTo>
                        <a:pt x="837293" y="2235200"/>
                        <a:pt x="841123" y="2220888"/>
                        <a:pt x="849993" y="2209800"/>
                      </a:cubicBezTo>
                      <a:cubicBezTo>
                        <a:pt x="887276" y="2163197"/>
                        <a:pt x="896608" y="2159673"/>
                        <a:pt x="935718" y="2133600"/>
                      </a:cubicBezTo>
                      <a:cubicBezTo>
                        <a:pt x="942068" y="2124075"/>
                        <a:pt x="947439" y="2113819"/>
                        <a:pt x="954768" y="2105025"/>
                      </a:cubicBezTo>
                      <a:cubicBezTo>
                        <a:pt x="977687" y="2077523"/>
                        <a:pt x="983821" y="2076131"/>
                        <a:pt x="1011918" y="2057400"/>
                      </a:cubicBezTo>
                      <a:cubicBezTo>
                        <a:pt x="1018268" y="2047875"/>
                        <a:pt x="1022353" y="2036363"/>
                        <a:pt x="1030968" y="2028825"/>
                      </a:cubicBezTo>
                      <a:cubicBezTo>
                        <a:pt x="1048198" y="2013748"/>
                        <a:pt x="1069068" y="2003425"/>
                        <a:pt x="1088118" y="1990725"/>
                      </a:cubicBezTo>
                      <a:lnTo>
                        <a:pt x="1116693" y="1971675"/>
                      </a:lnTo>
                      <a:lnTo>
                        <a:pt x="1173843" y="1933575"/>
                      </a:lnTo>
                      <a:cubicBezTo>
                        <a:pt x="1183368" y="1927225"/>
                        <a:pt x="1191558" y="1918145"/>
                        <a:pt x="1202418" y="1914525"/>
                      </a:cubicBezTo>
                      <a:cubicBezTo>
                        <a:pt x="1211943" y="1911350"/>
                        <a:pt x="1222013" y="1909490"/>
                        <a:pt x="1230993" y="1905000"/>
                      </a:cubicBezTo>
                      <a:cubicBezTo>
                        <a:pt x="1241232" y="1899880"/>
                        <a:pt x="1249107" y="1890599"/>
                        <a:pt x="1259568" y="1885950"/>
                      </a:cubicBezTo>
                      <a:cubicBezTo>
                        <a:pt x="1289383" y="1872699"/>
                        <a:pt x="1323153" y="1865291"/>
                        <a:pt x="1354818" y="1857375"/>
                      </a:cubicBezTo>
                      <a:lnTo>
                        <a:pt x="1812018" y="1866900"/>
                      </a:lnTo>
                      <a:cubicBezTo>
                        <a:pt x="1825099" y="1867403"/>
                        <a:pt x="1837699" y="1872285"/>
                        <a:pt x="1850118" y="1876425"/>
                      </a:cubicBezTo>
                      <a:cubicBezTo>
                        <a:pt x="1867797" y="1882318"/>
                        <a:pt x="1904582" y="1899984"/>
                        <a:pt x="1926318" y="1905000"/>
                      </a:cubicBezTo>
                      <a:cubicBezTo>
                        <a:pt x="1985696" y="1918703"/>
                        <a:pt x="2022322" y="1924176"/>
                        <a:pt x="2078718" y="1933575"/>
                      </a:cubicBezTo>
                      <a:cubicBezTo>
                        <a:pt x="2094593" y="1939925"/>
                        <a:pt x="2111333" y="1944438"/>
                        <a:pt x="2126343" y="1952625"/>
                      </a:cubicBezTo>
                      <a:cubicBezTo>
                        <a:pt x="2146443" y="1963588"/>
                        <a:pt x="2163015" y="1980486"/>
                        <a:pt x="2183493" y="1990725"/>
                      </a:cubicBezTo>
                      <a:cubicBezTo>
                        <a:pt x="2196193" y="1997075"/>
                        <a:pt x="2208542" y="2004182"/>
                        <a:pt x="2221593" y="2009775"/>
                      </a:cubicBezTo>
                      <a:cubicBezTo>
                        <a:pt x="2230821" y="2013730"/>
                        <a:pt x="2241188" y="2014810"/>
                        <a:pt x="2250168" y="2019300"/>
                      </a:cubicBezTo>
                      <a:cubicBezTo>
                        <a:pt x="2266727" y="2027579"/>
                        <a:pt x="2282094" y="2038063"/>
                        <a:pt x="2297793" y="2047875"/>
                      </a:cubicBezTo>
                      <a:cubicBezTo>
                        <a:pt x="2307501" y="2053942"/>
                        <a:pt x="2317053" y="2060271"/>
                        <a:pt x="2326368" y="2066925"/>
                      </a:cubicBezTo>
                      <a:cubicBezTo>
                        <a:pt x="2339286" y="2076152"/>
                        <a:pt x="2350685" y="2087624"/>
                        <a:pt x="2364468" y="2095500"/>
                      </a:cubicBezTo>
                      <a:cubicBezTo>
                        <a:pt x="2373185" y="2100481"/>
                        <a:pt x="2384063" y="2100535"/>
                        <a:pt x="2393043" y="2105025"/>
                      </a:cubicBezTo>
                      <a:cubicBezTo>
                        <a:pt x="2403282" y="2110145"/>
                        <a:pt x="2411679" y="2118395"/>
                        <a:pt x="2421618" y="2124075"/>
                      </a:cubicBezTo>
                      <a:cubicBezTo>
                        <a:pt x="2492316" y="2164474"/>
                        <a:pt x="2425696" y="2121352"/>
                        <a:pt x="2507343" y="2162175"/>
                      </a:cubicBezTo>
                      <a:cubicBezTo>
                        <a:pt x="2517582" y="2167295"/>
                        <a:pt x="2525679" y="2176105"/>
                        <a:pt x="2535918" y="2181225"/>
                      </a:cubicBezTo>
                      <a:cubicBezTo>
                        <a:pt x="2586718" y="2206625"/>
                        <a:pt x="2543132" y="2170159"/>
                        <a:pt x="2602593" y="2209800"/>
                      </a:cubicBezTo>
                      <a:cubicBezTo>
                        <a:pt x="2629011" y="2227412"/>
                        <a:pt x="2653393" y="2247900"/>
                        <a:pt x="2678793" y="2266950"/>
                      </a:cubicBezTo>
                      <a:lnTo>
                        <a:pt x="2716893" y="2295525"/>
                      </a:lnTo>
                      <a:cubicBezTo>
                        <a:pt x="2729593" y="2305050"/>
                        <a:pt x="2741784" y="2315294"/>
                        <a:pt x="2754993" y="2324100"/>
                      </a:cubicBezTo>
                      <a:lnTo>
                        <a:pt x="2812143" y="2362200"/>
                      </a:lnTo>
                      <a:cubicBezTo>
                        <a:pt x="2818493" y="2371725"/>
                        <a:pt x="2823098" y="2382680"/>
                        <a:pt x="2831193" y="2390775"/>
                      </a:cubicBezTo>
                      <a:cubicBezTo>
                        <a:pt x="2894260" y="2453842"/>
                        <a:pt x="2846027" y="2385716"/>
                        <a:pt x="2897868" y="2447925"/>
                      </a:cubicBezTo>
                      <a:cubicBezTo>
                        <a:pt x="2909708" y="2462132"/>
                        <a:pt x="2939297" y="2514831"/>
                        <a:pt x="2945493" y="2524125"/>
                      </a:cubicBezTo>
                      <a:cubicBezTo>
                        <a:pt x="2954299" y="2537334"/>
                        <a:pt x="2966358" y="2548348"/>
                        <a:pt x="2974068" y="2562225"/>
                      </a:cubicBezTo>
                      <a:cubicBezTo>
                        <a:pt x="2982371" y="2577171"/>
                        <a:pt x="2985472" y="2594557"/>
                        <a:pt x="2993118" y="2609850"/>
                      </a:cubicBezTo>
                      <a:cubicBezTo>
                        <a:pt x="2998238" y="2620089"/>
                        <a:pt x="3006488" y="2628486"/>
                        <a:pt x="3012168" y="2638425"/>
                      </a:cubicBezTo>
                      <a:cubicBezTo>
                        <a:pt x="3019213" y="2650753"/>
                        <a:pt x="3025625" y="2663474"/>
                        <a:pt x="3031218" y="2676525"/>
                      </a:cubicBezTo>
                      <a:cubicBezTo>
                        <a:pt x="3035173" y="2685753"/>
                        <a:pt x="3035762" y="2696383"/>
                        <a:pt x="3040743" y="2705100"/>
                      </a:cubicBezTo>
                      <a:cubicBezTo>
                        <a:pt x="3048619" y="2718883"/>
                        <a:pt x="3059793" y="2730500"/>
                        <a:pt x="3069318" y="2743200"/>
                      </a:cubicBezTo>
                      <a:cubicBezTo>
                        <a:pt x="3075668" y="2762250"/>
                        <a:pt x="3079388" y="2782389"/>
                        <a:pt x="3088368" y="2800350"/>
                      </a:cubicBezTo>
                      <a:cubicBezTo>
                        <a:pt x="3102966" y="2829546"/>
                        <a:pt x="3135132" y="2867725"/>
                        <a:pt x="3155043" y="2895600"/>
                      </a:cubicBezTo>
                      <a:cubicBezTo>
                        <a:pt x="3224683" y="2993096"/>
                        <a:pt x="3109281" y="2837759"/>
                        <a:pt x="3202668" y="2962275"/>
                      </a:cubicBezTo>
                      <a:cubicBezTo>
                        <a:pt x="3216154" y="3002733"/>
                        <a:pt x="3221900" y="3024460"/>
                        <a:pt x="3250293" y="3067050"/>
                      </a:cubicBezTo>
                      <a:cubicBezTo>
                        <a:pt x="3262993" y="3086100"/>
                        <a:pt x="3281153" y="3102480"/>
                        <a:pt x="3288393" y="3124200"/>
                      </a:cubicBezTo>
                      <a:cubicBezTo>
                        <a:pt x="3291568" y="3133725"/>
                        <a:pt x="3293428" y="3143795"/>
                        <a:pt x="3297918" y="3152775"/>
                      </a:cubicBezTo>
                      <a:cubicBezTo>
                        <a:pt x="3303038" y="3163014"/>
                        <a:pt x="3311848" y="3171111"/>
                        <a:pt x="3316968" y="3181350"/>
                      </a:cubicBezTo>
                      <a:cubicBezTo>
                        <a:pt x="3327854" y="3203123"/>
                        <a:pt x="3330584" y="3235813"/>
                        <a:pt x="3336018" y="3257550"/>
                      </a:cubicBezTo>
                      <a:cubicBezTo>
                        <a:pt x="3338453" y="3267290"/>
                        <a:pt x="3343285" y="3276342"/>
                        <a:pt x="3345543" y="3286125"/>
                      </a:cubicBezTo>
                      <a:cubicBezTo>
                        <a:pt x="3352824" y="3317675"/>
                        <a:pt x="3350113" y="3352415"/>
                        <a:pt x="3364593" y="3381375"/>
                      </a:cubicBezTo>
                      <a:cubicBezTo>
                        <a:pt x="3389320" y="3430829"/>
                        <a:pt x="3395685" y="3439070"/>
                        <a:pt x="3412218" y="3505200"/>
                      </a:cubicBezTo>
                      <a:cubicBezTo>
                        <a:pt x="3418568" y="3530600"/>
                        <a:pt x="3427808" y="3555448"/>
                        <a:pt x="3431268" y="3581400"/>
                      </a:cubicBezTo>
                      <a:cubicBezTo>
                        <a:pt x="3437618" y="3629025"/>
                        <a:pt x="3443523" y="3676711"/>
                        <a:pt x="3450318" y="3724275"/>
                      </a:cubicBezTo>
                      <a:cubicBezTo>
                        <a:pt x="3453049" y="3743394"/>
                        <a:pt x="3455653" y="3762572"/>
                        <a:pt x="3459843" y="3781425"/>
                      </a:cubicBezTo>
                      <a:cubicBezTo>
                        <a:pt x="3462021" y="3791226"/>
                        <a:pt x="3466610" y="3800346"/>
                        <a:pt x="3469368" y="3810000"/>
                      </a:cubicBezTo>
                      <a:cubicBezTo>
                        <a:pt x="3472964" y="3822587"/>
                        <a:pt x="3475131" y="3835561"/>
                        <a:pt x="3478893" y="3848100"/>
                      </a:cubicBezTo>
                      <a:cubicBezTo>
                        <a:pt x="3484663" y="3867334"/>
                        <a:pt x="3493073" y="3885769"/>
                        <a:pt x="3497943" y="3905250"/>
                      </a:cubicBezTo>
                      <a:cubicBezTo>
                        <a:pt x="3525079" y="4013796"/>
                        <a:pt x="3483547" y="3841170"/>
                        <a:pt x="3516993" y="4019550"/>
                      </a:cubicBezTo>
                      <a:cubicBezTo>
                        <a:pt x="3521818" y="4045283"/>
                        <a:pt x="3530908" y="4070077"/>
                        <a:pt x="3536043" y="4095750"/>
                      </a:cubicBezTo>
                      <a:cubicBezTo>
                        <a:pt x="3539218" y="4111625"/>
                        <a:pt x="3541308" y="4127756"/>
                        <a:pt x="3545568" y="4143375"/>
                      </a:cubicBezTo>
                      <a:cubicBezTo>
                        <a:pt x="3550852" y="4162748"/>
                        <a:pt x="3558268" y="4181475"/>
                        <a:pt x="3564618" y="4200525"/>
                      </a:cubicBezTo>
                      <a:cubicBezTo>
                        <a:pt x="3567793" y="4210050"/>
                        <a:pt x="3571708" y="4219360"/>
                        <a:pt x="3574143" y="4229100"/>
                      </a:cubicBezTo>
                      <a:cubicBezTo>
                        <a:pt x="3577195" y="4241307"/>
                        <a:pt x="3586361" y="4282110"/>
                        <a:pt x="3593193" y="4295775"/>
                      </a:cubicBezTo>
                      <a:cubicBezTo>
                        <a:pt x="3598313" y="4306014"/>
                        <a:pt x="3607123" y="4314111"/>
                        <a:pt x="3612243" y="4324350"/>
                      </a:cubicBezTo>
                      <a:cubicBezTo>
                        <a:pt x="3629870" y="4359604"/>
                        <a:pt x="3614990" y="4357076"/>
                        <a:pt x="3631293" y="4400550"/>
                      </a:cubicBezTo>
                      <a:cubicBezTo>
                        <a:pt x="3635313" y="4411269"/>
                        <a:pt x="3644663" y="4419186"/>
                        <a:pt x="3650343" y="4429125"/>
                      </a:cubicBezTo>
                      <a:cubicBezTo>
                        <a:pt x="3684709" y="4489266"/>
                        <a:pt x="3659298" y="4455989"/>
                        <a:pt x="3688443" y="4543425"/>
                      </a:cubicBezTo>
                      <a:lnTo>
                        <a:pt x="3707493" y="4600575"/>
                      </a:lnTo>
                      <a:cubicBezTo>
                        <a:pt x="3710668" y="4651375"/>
                        <a:pt x="3711690" y="4702356"/>
                        <a:pt x="3717018" y="4752975"/>
                      </a:cubicBezTo>
                      <a:cubicBezTo>
                        <a:pt x="3718069" y="4762960"/>
                        <a:pt x="3725544" y="4771560"/>
                        <a:pt x="3726543" y="4781550"/>
                      </a:cubicBezTo>
                      <a:cubicBezTo>
                        <a:pt x="3731923" y="4835350"/>
                        <a:pt x="3730688" y="4889675"/>
                        <a:pt x="3736068" y="4943475"/>
                      </a:cubicBezTo>
                      <a:cubicBezTo>
                        <a:pt x="3737067" y="4953465"/>
                        <a:pt x="3743415" y="4962249"/>
                        <a:pt x="3745593" y="4972050"/>
                      </a:cubicBezTo>
                      <a:cubicBezTo>
                        <a:pt x="3751747" y="4999745"/>
                        <a:pt x="3760838" y="5085406"/>
                        <a:pt x="3774168" y="5105400"/>
                      </a:cubicBezTo>
                      <a:cubicBezTo>
                        <a:pt x="3780518" y="5114925"/>
                        <a:pt x="3784279" y="5126824"/>
                        <a:pt x="3793218" y="5133975"/>
                      </a:cubicBezTo>
                      <a:cubicBezTo>
                        <a:pt x="3801058" y="5140247"/>
                        <a:pt x="3811992" y="5141322"/>
                        <a:pt x="3821793" y="5143500"/>
                      </a:cubicBezTo>
                      <a:cubicBezTo>
                        <a:pt x="3864548" y="5153001"/>
                        <a:pt x="3923397" y="5157964"/>
                        <a:pt x="3964668" y="5162550"/>
                      </a:cubicBezTo>
                      <a:cubicBezTo>
                        <a:pt x="4063466" y="5187250"/>
                        <a:pt x="4048036" y="5187786"/>
                        <a:pt x="4221843" y="5153025"/>
                      </a:cubicBezTo>
                      <a:cubicBezTo>
                        <a:pt x="4229323" y="5151529"/>
                        <a:pt x="4259894" y="5086448"/>
                        <a:pt x="4259943" y="5086350"/>
                      </a:cubicBezTo>
                      <a:cubicBezTo>
                        <a:pt x="4288618" y="4914297"/>
                        <a:pt x="4271020" y="5042323"/>
                        <a:pt x="4259943" y="4676775"/>
                      </a:cubicBezTo>
                      <a:cubicBezTo>
                        <a:pt x="4253977" y="4479913"/>
                        <a:pt x="4244175" y="4283150"/>
                        <a:pt x="4240893" y="4086225"/>
                      </a:cubicBezTo>
                      <a:cubicBezTo>
                        <a:pt x="4231150" y="3501636"/>
                        <a:pt x="4277577" y="3699563"/>
                        <a:pt x="4221843" y="3476625"/>
                      </a:cubicBezTo>
                      <a:cubicBezTo>
                        <a:pt x="4218668" y="3422650"/>
                        <a:pt x="4214119" y="3368738"/>
                        <a:pt x="4212318" y="3314700"/>
                      </a:cubicBezTo>
                      <a:cubicBezTo>
                        <a:pt x="4202297" y="3014077"/>
                        <a:pt x="4198633" y="2577186"/>
                        <a:pt x="4193268" y="2295525"/>
                      </a:cubicBezTo>
                      <a:cubicBezTo>
                        <a:pt x="4190788" y="2165335"/>
                        <a:pt x="4186247" y="2035190"/>
                        <a:pt x="4183743" y="1905000"/>
                      </a:cubicBezTo>
                      <a:cubicBezTo>
                        <a:pt x="4179897" y="1704987"/>
                        <a:pt x="4179346" y="1504909"/>
                        <a:pt x="4174218" y="1304925"/>
                      </a:cubicBezTo>
                      <a:cubicBezTo>
                        <a:pt x="4172518" y="1238606"/>
                        <a:pt x="4160352" y="1117739"/>
                        <a:pt x="4155168" y="1047750"/>
                      </a:cubicBezTo>
                      <a:cubicBezTo>
                        <a:pt x="4149419" y="970143"/>
                        <a:pt x="4143640" y="860034"/>
                        <a:pt x="4136118" y="781050"/>
                      </a:cubicBezTo>
                      <a:cubicBezTo>
                        <a:pt x="4133691" y="755568"/>
                        <a:pt x="4131172" y="730035"/>
                        <a:pt x="4126593" y="704850"/>
                      </a:cubicBezTo>
                      <a:cubicBezTo>
                        <a:pt x="4124797" y="694972"/>
                        <a:pt x="4119826" y="685929"/>
                        <a:pt x="4117068" y="676275"/>
                      </a:cubicBezTo>
                      <a:cubicBezTo>
                        <a:pt x="4093148" y="592554"/>
                        <a:pt x="4120856" y="678113"/>
                        <a:pt x="4098018" y="609600"/>
                      </a:cubicBezTo>
                      <a:cubicBezTo>
                        <a:pt x="4128791" y="255713"/>
                        <a:pt x="4046042" y="430800"/>
                        <a:pt x="4145643" y="381000"/>
                      </a:cubicBezTo>
                      <a:cubicBezTo>
                        <a:pt x="4155882" y="375880"/>
                        <a:pt x="4164693" y="368300"/>
                        <a:pt x="4174218" y="361950"/>
                      </a:cubicBezTo>
                      <a:cubicBezTo>
                        <a:pt x="4178710" y="348475"/>
                        <a:pt x="4193268" y="307235"/>
                        <a:pt x="4193268" y="295275"/>
                      </a:cubicBezTo>
                      <a:cubicBezTo>
                        <a:pt x="4193268" y="212664"/>
                        <a:pt x="4203779" y="127769"/>
                        <a:pt x="4183743" y="47625"/>
                      </a:cubicBezTo>
                      <a:cubicBezTo>
                        <a:pt x="4178873" y="28144"/>
                        <a:pt x="4146074" y="33445"/>
                        <a:pt x="4126593" y="28575"/>
                      </a:cubicBezTo>
                      <a:cubicBezTo>
                        <a:pt x="4068428" y="14034"/>
                        <a:pt x="4074974" y="13716"/>
                        <a:pt x="3993243" y="9525"/>
                      </a:cubicBezTo>
                      <a:cubicBezTo>
                        <a:pt x="3901234" y="4807"/>
                        <a:pt x="3809093" y="3175"/>
                        <a:pt x="3717018" y="0"/>
                      </a:cubicBezTo>
                      <a:cubicBezTo>
                        <a:pt x="3640818" y="3175"/>
                        <a:pt x="3564250" y="1400"/>
                        <a:pt x="3488418" y="9525"/>
                      </a:cubicBezTo>
                      <a:cubicBezTo>
                        <a:pt x="3474300" y="11038"/>
                        <a:pt x="3463613" y="23589"/>
                        <a:pt x="3450318" y="28575"/>
                      </a:cubicBezTo>
                      <a:cubicBezTo>
                        <a:pt x="3438061" y="33172"/>
                        <a:pt x="3424805" y="34504"/>
                        <a:pt x="3412218" y="38100"/>
                      </a:cubicBezTo>
                      <a:cubicBezTo>
                        <a:pt x="3368210" y="50674"/>
                        <a:pt x="3377661" y="51613"/>
                        <a:pt x="3326493" y="85725"/>
                      </a:cubicBezTo>
                      <a:lnTo>
                        <a:pt x="3297918" y="104775"/>
                      </a:lnTo>
                      <a:cubicBezTo>
                        <a:pt x="3294743" y="114300"/>
                        <a:pt x="3293269" y="124573"/>
                        <a:pt x="3288393" y="133350"/>
                      </a:cubicBezTo>
                      <a:cubicBezTo>
                        <a:pt x="3259910" y="184619"/>
                        <a:pt x="3256428" y="184365"/>
                        <a:pt x="3221718" y="219075"/>
                      </a:cubicBezTo>
                      <a:cubicBezTo>
                        <a:pt x="3218543" y="228600"/>
                        <a:pt x="3218465" y="239810"/>
                        <a:pt x="3212193" y="247650"/>
                      </a:cubicBezTo>
                      <a:cubicBezTo>
                        <a:pt x="3205042" y="256589"/>
                        <a:pt x="3192933" y="260046"/>
                        <a:pt x="3183618" y="266700"/>
                      </a:cubicBezTo>
                      <a:cubicBezTo>
                        <a:pt x="3170700" y="275927"/>
                        <a:pt x="3158218" y="285750"/>
                        <a:pt x="3145518" y="295275"/>
                      </a:cubicBezTo>
                      <a:cubicBezTo>
                        <a:pt x="3139168" y="307975"/>
                        <a:pt x="3135558" y="322467"/>
                        <a:pt x="3126468" y="333375"/>
                      </a:cubicBezTo>
                      <a:cubicBezTo>
                        <a:pt x="3119139" y="342169"/>
                        <a:pt x="3106687" y="345096"/>
                        <a:pt x="3097893" y="352425"/>
                      </a:cubicBezTo>
                      <a:cubicBezTo>
                        <a:pt x="3039029" y="401478"/>
                        <a:pt x="3102561" y="362013"/>
                        <a:pt x="3031218" y="409575"/>
                      </a:cubicBezTo>
                      <a:cubicBezTo>
                        <a:pt x="3015814" y="419844"/>
                        <a:pt x="2998404" y="427042"/>
                        <a:pt x="2983593" y="438150"/>
                      </a:cubicBezTo>
                      <a:cubicBezTo>
                        <a:pt x="2972817" y="446232"/>
                        <a:pt x="2965651" y="458455"/>
                        <a:pt x="2955018" y="466725"/>
                      </a:cubicBezTo>
                      <a:cubicBezTo>
                        <a:pt x="2936946" y="480781"/>
                        <a:pt x="2911605" y="486509"/>
                        <a:pt x="2897868" y="504825"/>
                      </a:cubicBezTo>
                      <a:cubicBezTo>
                        <a:pt x="2888343" y="517525"/>
                        <a:pt x="2882502" y="534119"/>
                        <a:pt x="2869293" y="542925"/>
                      </a:cubicBezTo>
                      <a:cubicBezTo>
                        <a:pt x="2852585" y="554064"/>
                        <a:pt x="2831193" y="555625"/>
                        <a:pt x="2812143" y="561975"/>
                      </a:cubicBezTo>
                      <a:lnTo>
                        <a:pt x="2783568" y="571500"/>
                      </a:lnTo>
                      <a:lnTo>
                        <a:pt x="2754993" y="581025"/>
                      </a:lnTo>
                      <a:cubicBezTo>
                        <a:pt x="2742293" y="590550"/>
                        <a:pt x="2731092" y="602500"/>
                        <a:pt x="2716893" y="609600"/>
                      </a:cubicBezTo>
                      <a:cubicBezTo>
                        <a:pt x="2673758" y="631167"/>
                        <a:pt x="2640140" y="630933"/>
                        <a:pt x="2593068" y="638175"/>
                      </a:cubicBezTo>
                      <a:cubicBezTo>
                        <a:pt x="2573980" y="641112"/>
                        <a:pt x="2554856" y="643912"/>
                        <a:pt x="2535918" y="647700"/>
                      </a:cubicBezTo>
                      <a:cubicBezTo>
                        <a:pt x="2523081" y="650267"/>
                        <a:pt x="2510597" y="654385"/>
                        <a:pt x="2497818" y="657225"/>
                      </a:cubicBezTo>
                      <a:cubicBezTo>
                        <a:pt x="2482014" y="660737"/>
                        <a:pt x="2465899" y="662823"/>
                        <a:pt x="2450193" y="666750"/>
                      </a:cubicBezTo>
                      <a:cubicBezTo>
                        <a:pt x="2440453" y="669185"/>
                        <a:pt x="2431358" y="673840"/>
                        <a:pt x="2421618" y="676275"/>
                      </a:cubicBezTo>
                      <a:cubicBezTo>
                        <a:pt x="2405912" y="680202"/>
                        <a:pt x="2389612" y="681540"/>
                        <a:pt x="2373993" y="685800"/>
                      </a:cubicBezTo>
                      <a:cubicBezTo>
                        <a:pt x="2354620" y="691084"/>
                        <a:pt x="2336324" y="699980"/>
                        <a:pt x="2316843" y="704850"/>
                      </a:cubicBezTo>
                      <a:cubicBezTo>
                        <a:pt x="2304143" y="708025"/>
                        <a:pt x="2291330" y="710779"/>
                        <a:pt x="2278743" y="714375"/>
                      </a:cubicBezTo>
                      <a:cubicBezTo>
                        <a:pt x="2269089" y="717133"/>
                        <a:pt x="2260107" y="722480"/>
                        <a:pt x="2250168" y="723900"/>
                      </a:cubicBezTo>
                      <a:cubicBezTo>
                        <a:pt x="2215451" y="728860"/>
                        <a:pt x="2180318" y="730250"/>
                        <a:pt x="2145393" y="733425"/>
                      </a:cubicBezTo>
                      <a:cubicBezTo>
                        <a:pt x="2132693" y="736600"/>
                        <a:pt x="2119880" y="739354"/>
                        <a:pt x="2107293" y="742950"/>
                      </a:cubicBezTo>
                      <a:cubicBezTo>
                        <a:pt x="2097639" y="745708"/>
                        <a:pt x="2088458" y="750040"/>
                        <a:pt x="2078718" y="752475"/>
                      </a:cubicBezTo>
                      <a:cubicBezTo>
                        <a:pt x="2041577" y="761760"/>
                        <a:pt x="2002052" y="766149"/>
                        <a:pt x="1964418" y="771525"/>
                      </a:cubicBezTo>
                      <a:cubicBezTo>
                        <a:pt x="1954893" y="777875"/>
                        <a:pt x="1946082" y="785455"/>
                        <a:pt x="1935843" y="790575"/>
                      </a:cubicBezTo>
                      <a:cubicBezTo>
                        <a:pt x="1920618" y="798188"/>
                        <a:pt x="1883410" y="805556"/>
                        <a:pt x="1869168" y="809625"/>
                      </a:cubicBezTo>
                      <a:cubicBezTo>
                        <a:pt x="1779810" y="835156"/>
                        <a:pt x="1923683" y="799627"/>
                        <a:pt x="1792968" y="828675"/>
                      </a:cubicBezTo>
                      <a:cubicBezTo>
                        <a:pt x="1632619" y="864308"/>
                        <a:pt x="1853577" y="815904"/>
                        <a:pt x="1726293" y="847725"/>
                      </a:cubicBezTo>
                      <a:cubicBezTo>
                        <a:pt x="1710587" y="851652"/>
                        <a:pt x="1694472" y="853738"/>
                        <a:pt x="1678668" y="857250"/>
                      </a:cubicBezTo>
                      <a:cubicBezTo>
                        <a:pt x="1665889" y="860090"/>
                        <a:pt x="1653587" y="865405"/>
                        <a:pt x="1640568" y="866775"/>
                      </a:cubicBezTo>
                      <a:cubicBezTo>
                        <a:pt x="1408123" y="891243"/>
                        <a:pt x="1581805" y="863180"/>
                        <a:pt x="1411968" y="885825"/>
                      </a:cubicBezTo>
                      <a:cubicBezTo>
                        <a:pt x="1386120" y="889271"/>
                        <a:pt x="1334130" y="898889"/>
                        <a:pt x="1307193" y="904875"/>
                      </a:cubicBezTo>
                      <a:cubicBezTo>
                        <a:pt x="1294414" y="907715"/>
                        <a:pt x="1281350" y="909803"/>
                        <a:pt x="1269093" y="914400"/>
                      </a:cubicBezTo>
                      <a:cubicBezTo>
                        <a:pt x="1178955" y="948202"/>
                        <a:pt x="1287738" y="922101"/>
                        <a:pt x="1183368" y="942975"/>
                      </a:cubicBezTo>
                      <a:cubicBezTo>
                        <a:pt x="1170668" y="949325"/>
                        <a:pt x="1158738" y="957535"/>
                        <a:pt x="1145268" y="962025"/>
                      </a:cubicBezTo>
                      <a:cubicBezTo>
                        <a:pt x="1120430" y="970304"/>
                        <a:pt x="1094468" y="974725"/>
                        <a:pt x="1069068" y="981075"/>
                      </a:cubicBezTo>
                      <a:cubicBezTo>
                        <a:pt x="1056368" y="984250"/>
                        <a:pt x="1043927" y="988749"/>
                        <a:pt x="1030968" y="990600"/>
                      </a:cubicBezTo>
                      <a:cubicBezTo>
                        <a:pt x="1008743" y="993775"/>
                        <a:pt x="986382" y="996109"/>
                        <a:pt x="964293" y="1000125"/>
                      </a:cubicBezTo>
                      <a:cubicBezTo>
                        <a:pt x="932623" y="1005883"/>
                        <a:pt x="898866" y="1018759"/>
                        <a:pt x="869043" y="1028700"/>
                      </a:cubicBezTo>
                      <a:lnTo>
                        <a:pt x="783318" y="1057275"/>
                      </a:lnTo>
                      <a:cubicBezTo>
                        <a:pt x="730927" y="1074739"/>
                        <a:pt x="777869" y="1056307"/>
                        <a:pt x="726168" y="1085850"/>
                      </a:cubicBezTo>
                      <a:cubicBezTo>
                        <a:pt x="713840" y="1092895"/>
                        <a:pt x="700244" y="1097595"/>
                        <a:pt x="688068" y="1104900"/>
                      </a:cubicBezTo>
                      <a:cubicBezTo>
                        <a:pt x="668435" y="1116680"/>
                        <a:pt x="652638" y="1135760"/>
                        <a:pt x="630918" y="1143000"/>
                      </a:cubicBezTo>
                      <a:lnTo>
                        <a:pt x="611868" y="116205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Picture 2" descr="http://cfile2.uf.tistory.com/image/2612954F54092650031E3E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264" r="29579" b="20264"/>
                <a:stretch/>
              </p:blipFill>
              <p:spPr bwMode="auto">
                <a:xfrm>
                  <a:off x="4813736" y="693567"/>
                  <a:ext cx="2329732" cy="15509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자유형 1"/>
                <p:cNvSpPr/>
                <p:nvPr/>
              </p:nvSpPr>
              <p:spPr>
                <a:xfrm>
                  <a:off x="6562725" y="3229213"/>
                  <a:ext cx="1651452" cy="2979382"/>
                </a:xfrm>
                <a:custGeom>
                  <a:avLst/>
                  <a:gdLst>
                    <a:gd name="connsiteX0" fmla="*/ 1619250 w 1651452"/>
                    <a:gd name="connsiteY0" fmla="*/ 2917030 h 2979382"/>
                    <a:gd name="connsiteX1" fmla="*/ 1600200 w 1651452"/>
                    <a:gd name="connsiteY1" fmla="*/ 2869405 h 2979382"/>
                    <a:gd name="connsiteX2" fmla="*/ 1581150 w 1651452"/>
                    <a:gd name="connsiteY2" fmla="*/ 2831305 h 2979382"/>
                    <a:gd name="connsiteX3" fmla="*/ 1571625 w 1651452"/>
                    <a:gd name="connsiteY3" fmla="*/ 2783680 h 2979382"/>
                    <a:gd name="connsiteX4" fmla="*/ 1562100 w 1651452"/>
                    <a:gd name="connsiteY4" fmla="*/ 2755105 h 2979382"/>
                    <a:gd name="connsiteX5" fmla="*/ 1552575 w 1651452"/>
                    <a:gd name="connsiteY5" fmla="*/ 2688430 h 2979382"/>
                    <a:gd name="connsiteX6" fmla="*/ 1543050 w 1651452"/>
                    <a:gd name="connsiteY6" fmla="*/ 2659855 h 2979382"/>
                    <a:gd name="connsiteX7" fmla="*/ 1533525 w 1651452"/>
                    <a:gd name="connsiteY7" fmla="*/ 2507455 h 2979382"/>
                    <a:gd name="connsiteX8" fmla="*/ 1524000 w 1651452"/>
                    <a:gd name="connsiteY8" fmla="*/ 2450305 h 2979382"/>
                    <a:gd name="connsiteX9" fmla="*/ 1504950 w 1651452"/>
                    <a:gd name="connsiteY9" fmla="*/ 2269330 h 2979382"/>
                    <a:gd name="connsiteX10" fmla="*/ 1485900 w 1651452"/>
                    <a:gd name="connsiteY10" fmla="*/ 2212180 h 2979382"/>
                    <a:gd name="connsiteX11" fmla="*/ 1476375 w 1651452"/>
                    <a:gd name="connsiteY11" fmla="*/ 2174080 h 2979382"/>
                    <a:gd name="connsiteX12" fmla="*/ 1466850 w 1651452"/>
                    <a:gd name="connsiteY12" fmla="*/ 2145505 h 2979382"/>
                    <a:gd name="connsiteX13" fmla="*/ 1447800 w 1651452"/>
                    <a:gd name="connsiteY13" fmla="*/ 2059780 h 2979382"/>
                    <a:gd name="connsiteX14" fmla="*/ 1409700 w 1651452"/>
                    <a:gd name="connsiteY14" fmla="*/ 1993105 h 2979382"/>
                    <a:gd name="connsiteX15" fmla="*/ 1390650 w 1651452"/>
                    <a:gd name="connsiteY15" fmla="*/ 1926430 h 2979382"/>
                    <a:gd name="connsiteX16" fmla="*/ 1371600 w 1651452"/>
                    <a:gd name="connsiteY16" fmla="*/ 1897855 h 2979382"/>
                    <a:gd name="connsiteX17" fmla="*/ 1352550 w 1651452"/>
                    <a:gd name="connsiteY17" fmla="*/ 1859755 h 2979382"/>
                    <a:gd name="connsiteX18" fmla="*/ 1333500 w 1651452"/>
                    <a:gd name="connsiteY18" fmla="*/ 1802605 h 2979382"/>
                    <a:gd name="connsiteX19" fmla="*/ 1314450 w 1651452"/>
                    <a:gd name="connsiteY19" fmla="*/ 1774030 h 2979382"/>
                    <a:gd name="connsiteX20" fmla="*/ 1295400 w 1651452"/>
                    <a:gd name="connsiteY20" fmla="*/ 1716880 h 2979382"/>
                    <a:gd name="connsiteX21" fmla="*/ 1276350 w 1651452"/>
                    <a:gd name="connsiteY21" fmla="*/ 1688305 h 2979382"/>
                    <a:gd name="connsiteX22" fmla="*/ 1257300 w 1651452"/>
                    <a:gd name="connsiteY22" fmla="*/ 1631155 h 2979382"/>
                    <a:gd name="connsiteX23" fmla="*/ 1238250 w 1651452"/>
                    <a:gd name="connsiteY23" fmla="*/ 1564480 h 2979382"/>
                    <a:gd name="connsiteX24" fmla="*/ 1228725 w 1651452"/>
                    <a:gd name="connsiteY24" fmla="*/ 1535905 h 2979382"/>
                    <a:gd name="connsiteX25" fmla="*/ 1209675 w 1651452"/>
                    <a:gd name="connsiteY25" fmla="*/ 1450180 h 2979382"/>
                    <a:gd name="connsiteX26" fmla="*/ 1200150 w 1651452"/>
                    <a:gd name="connsiteY26" fmla="*/ 1364455 h 2979382"/>
                    <a:gd name="connsiteX27" fmla="*/ 1190625 w 1651452"/>
                    <a:gd name="connsiteY27" fmla="*/ 1326355 h 2979382"/>
                    <a:gd name="connsiteX28" fmla="*/ 1171575 w 1651452"/>
                    <a:gd name="connsiteY28" fmla="*/ 1107280 h 2979382"/>
                    <a:gd name="connsiteX29" fmla="*/ 1152525 w 1651452"/>
                    <a:gd name="connsiteY29" fmla="*/ 1012030 h 2979382"/>
                    <a:gd name="connsiteX30" fmla="*/ 1143000 w 1651452"/>
                    <a:gd name="connsiteY30" fmla="*/ 964405 h 2979382"/>
                    <a:gd name="connsiteX31" fmla="*/ 1123950 w 1651452"/>
                    <a:gd name="connsiteY31" fmla="*/ 907255 h 2979382"/>
                    <a:gd name="connsiteX32" fmla="*/ 1114425 w 1651452"/>
                    <a:gd name="connsiteY32" fmla="*/ 869155 h 2979382"/>
                    <a:gd name="connsiteX33" fmla="*/ 1085850 w 1651452"/>
                    <a:gd name="connsiteY33" fmla="*/ 840580 h 2979382"/>
                    <a:gd name="connsiteX34" fmla="*/ 1038225 w 1651452"/>
                    <a:gd name="connsiteY34" fmla="*/ 792955 h 2979382"/>
                    <a:gd name="connsiteX35" fmla="*/ 1000125 w 1651452"/>
                    <a:gd name="connsiteY35" fmla="*/ 735805 h 2979382"/>
                    <a:gd name="connsiteX36" fmla="*/ 971550 w 1651452"/>
                    <a:gd name="connsiteY36" fmla="*/ 707230 h 2979382"/>
                    <a:gd name="connsiteX37" fmla="*/ 923925 w 1651452"/>
                    <a:gd name="connsiteY37" fmla="*/ 640555 h 2979382"/>
                    <a:gd name="connsiteX38" fmla="*/ 895350 w 1651452"/>
                    <a:gd name="connsiteY38" fmla="*/ 573880 h 2979382"/>
                    <a:gd name="connsiteX39" fmla="*/ 876300 w 1651452"/>
                    <a:gd name="connsiteY39" fmla="*/ 545305 h 2979382"/>
                    <a:gd name="connsiteX40" fmla="*/ 866775 w 1651452"/>
                    <a:gd name="connsiteY40" fmla="*/ 516730 h 2979382"/>
                    <a:gd name="connsiteX41" fmla="*/ 828675 w 1651452"/>
                    <a:gd name="connsiteY41" fmla="*/ 459580 h 2979382"/>
                    <a:gd name="connsiteX42" fmla="*/ 781050 w 1651452"/>
                    <a:gd name="connsiteY42" fmla="*/ 373855 h 2979382"/>
                    <a:gd name="connsiteX43" fmla="*/ 752475 w 1651452"/>
                    <a:gd name="connsiteY43" fmla="*/ 316705 h 2979382"/>
                    <a:gd name="connsiteX44" fmla="*/ 742950 w 1651452"/>
                    <a:gd name="connsiteY44" fmla="*/ 288130 h 2979382"/>
                    <a:gd name="connsiteX45" fmla="*/ 723900 w 1651452"/>
                    <a:gd name="connsiteY45" fmla="*/ 259555 h 2979382"/>
                    <a:gd name="connsiteX46" fmla="*/ 714375 w 1651452"/>
                    <a:gd name="connsiteY46" fmla="*/ 230980 h 2979382"/>
                    <a:gd name="connsiteX47" fmla="*/ 695325 w 1651452"/>
                    <a:gd name="connsiteY47" fmla="*/ 202405 h 2979382"/>
                    <a:gd name="connsiteX48" fmla="*/ 685800 w 1651452"/>
                    <a:gd name="connsiteY48" fmla="*/ 173830 h 2979382"/>
                    <a:gd name="connsiteX49" fmla="*/ 600075 w 1651452"/>
                    <a:gd name="connsiteY49" fmla="*/ 107155 h 2979382"/>
                    <a:gd name="connsiteX50" fmla="*/ 571500 w 1651452"/>
                    <a:gd name="connsiteY50" fmla="*/ 88105 h 2979382"/>
                    <a:gd name="connsiteX51" fmla="*/ 542925 w 1651452"/>
                    <a:gd name="connsiteY51" fmla="*/ 69055 h 2979382"/>
                    <a:gd name="connsiteX52" fmla="*/ 504825 w 1651452"/>
                    <a:gd name="connsiteY52" fmla="*/ 40480 h 2979382"/>
                    <a:gd name="connsiteX53" fmla="*/ 476250 w 1651452"/>
                    <a:gd name="connsiteY53" fmla="*/ 30955 h 2979382"/>
                    <a:gd name="connsiteX54" fmla="*/ 438150 w 1651452"/>
                    <a:gd name="connsiteY54" fmla="*/ 2380 h 2979382"/>
                    <a:gd name="connsiteX55" fmla="*/ 342900 w 1651452"/>
                    <a:gd name="connsiteY55" fmla="*/ 40480 h 2979382"/>
                    <a:gd name="connsiteX56" fmla="*/ 314325 w 1651452"/>
                    <a:gd name="connsiteY56" fmla="*/ 50005 h 2979382"/>
                    <a:gd name="connsiteX57" fmla="*/ 257175 w 1651452"/>
                    <a:gd name="connsiteY57" fmla="*/ 88105 h 2979382"/>
                    <a:gd name="connsiteX58" fmla="*/ 171450 w 1651452"/>
                    <a:gd name="connsiteY58" fmla="*/ 135730 h 2979382"/>
                    <a:gd name="connsiteX59" fmla="*/ 152400 w 1651452"/>
                    <a:gd name="connsiteY59" fmla="*/ 164305 h 2979382"/>
                    <a:gd name="connsiteX60" fmla="*/ 95250 w 1651452"/>
                    <a:gd name="connsiteY60" fmla="*/ 202405 h 2979382"/>
                    <a:gd name="connsiteX61" fmla="*/ 76200 w 1651452"/>
                    <a:gd name="connsiteY61" fmla="*/ 230980 h 2979382"/>
                    <a:gd name="connsiteX62" fmla="*/ 9525 w 1651452"/>
                    <a:gd name="connsiteY62" fmla="*/ 259555 h 2979382"/>
                    <a:gd name="connsiteX63" fmla="*/ 0 w 1651452"/>
                    <a:gd name="connsiteY63" fmla="*/ 288130 h 2979382"/>
                    <a:gd name="connsiteX64" fmla="*/ 19050 w 1651452"/>
                    <a:gd name="connsiteY64" fmla="*/ 354805 h 2979382"/>
                    <a:gd name="connsiteX65" fmla="*/ 66675 w 1651452"/>
                    <a:gd name="connsiteY65" fmla="*/ 411955 h 2979382"/>
                    <a:gd name="connsiteX66" fmla="*/ 85725 w 1651452"/>
                    <a:gd name="connsiteY66" fmla="*/ 469105 h 2979382"/>
                    <a:gd name="connsiteX67" fmla="*/ 123825 w 1651452"/>
                    <a:gd name="connsiteY67" fmla="*/ 526255 h 2979382"/>
                    <a:gd name="connsiteX68" fmla="*/ 142875 w 1651452"/>
                    <a:gd name="connsiteY68" fmla="*/ 583405 h 2979382"/>
                    <a:gd name="connsiteX69" fmla="*/ 152400 w 1651452"/>
                    <a:gd name="connsiteY69" fmla="*/ 611980 h 2979382"/>
                    <a:gd name="connsiteX70" fmla="*/ 180975 w 1651452"/>
                    <a:gd name="connsiteY70" fmla="*/ 640555 h 2979382"/>
                    <a:gd name="connsiteX71" fmla="*/ 190500 w 1651452"/>
                    <a:gd name="connsiteY71" fmla="*/ 669130 h 2979382"/>
                    <a:gd name="connsiteX72" fmla="*/ 209550 w 1651452"/>
                    <a:gd name="connsiteY72" fmla="*/ 697705 h 2979382"/>
                    <a:gd name="connsiteX73" fmla="*/ 219075 w 1651452"/>
                    <a:gd name="connsiteY73" fmla="*/ 735805 h 2979382"/>
                    <a:gd name="connsiteX74" fmla="*/ 266700 w 1651452"/>
                    <a:gd name="connsiteY74" fmla="*/ 792955 h 2979382"/>
                    <a:gd name="connsiteX75" fmla="*/ 276225 w 1651452"/>
                    <a:gd name="connsiteY75" fmla="*/ 821530 h 2979382"/>
                    <a:gd name="connsiteX76" fmla="*/ 295275 w 1651452"/>
                    <a:gd name="connsiteY76" fmla="*/ 850105 h 2979382"/>
                    <a:gd name="connsiteX77" fmla="*/ 304800 w 1651452"/>
                    <a:gd name="connsiteY77" fmla="*/ 888205 h 2979382"/>
                    <a:gd name="connsiteX78" fmla="*/ 323850 w 1651452"/>
                    <a:gd name="connsiteY78" fmla="*/ 926305 h 2979382"/>
                    <a:gd name="connsiteX79" fmla="*/ 361950 w 1651452"/>
                    <a:gd name="connsiteY79" fmla="*/ 983455 h 2979382"/>
                    <a:gd name="connsiteX80" fmla="*/ 390525 w 1651452"/>
                    <a:gd name="connsiteY80" fmla="*/ 1040605 h 2979382"/>
                    <a:gd name="connsiteX81" fmla="*/ 400050 w 1651452"/>
                    <a:gd name="connsiteY81" fmla="*/ 1069180 h 2979382"/>
                    <a:gd name="connsiteX82" fmla="*/ 419100 w 1651452"/>
                    <a:gd name="connsiteY82" fmla="*/ 1107280 h 2979382"/>
                    <a:gd name="connsiteX83" fmla="*/ 428625 w 1651452"/>
                    <a:gd name="connsiteY83" fmla="*/ 1135855 h 2979382"/>
                    <a:gd name="connsiteX84" fmla="*/ 466725 w 1651452"/>
                    <a:gd name="connsiteY84" fmla="*/ 1193005 h 2979382"/>
                    <a:gd name="connsiteX85" fmla="*/ 476250 w 1651452"/>
                    <a:gd name="connsiteY85" fmla="*/ 1231105 h 2979382"/>
                    <a:gd name="connsiteX86" fmla="*/ 495300 w 1651452"/>
                    <a:gd name="connsiteY86" fmla="*/ 1288255 h 2979382"/>
                    <a:gd name="connsiteX87" fmla="*/ 504825 w 1651452"/>
                    <a:gd name="connsiteY87" fmla="*/ 1316830 h 2979382"/>
                    <a:gd name="connsiteX88" fmla="*/ 514350 w 1651452"/>
                    <a:gd name="connsiteY88" fmla="*/ 1354930 h 2979382"/>
                    <a:gd name="connsiteX89" fmla="*/ 533400 w 1651452"/>
                    <a:gd name="connsiteY89" fmla="*/ 1412080 h 2979382"/>
                    <a:gd name="connsiteX90" fmla="*/ 542925 w 1651452"/>
                    <a:gd name="connsiteY90" fmla="*/ 1459705 h 2979382"/>
                    <a:gd name="connsiteX91" fmla="*/ 561975 w 1651452"/>
                    <a:gd name="connsiteY91" fmla="*/ 1516855 h 2979382"/>
                    <a:gd name="connsiteX92" fmla="*/ 571500 w 1651452"/>
                    <a:gd name="connsiteY92" fmla="*/ 1574005 h 2979382"/>
                    <a:gd name="connsiteX93" fmla="*/ 581025 w 1651452"/>
                    <a:gd name="connsiteY93" fmla="*/ 1602580 h 2979382"/>
                    <a:gd name="connsiteX94" fmla="*/ 600075 w 1651452"/>
                    <a:gd name="connsiteY94" fmla="*/ 1697830 h 2979382"/>
                    <a:gd name="connsiteX95" fmla="*/ 619125 w 1651452"/>
                    <a:gd name="connsiteY95" fmla="*/ 1764505 h 2979382"/>
                    <a:gd name="connsiteX96" fmla="*/ 628650 w 1651452"/>
                    <a:gd name="connsiteY96" fmla="*/ 1831180 h 2979382"/>
                    <a:gd name="connsiteX97" fmla="*/ 638175 w 1651452"/>
                    <a:gd name="connsiteY97" fmla="*/ 1859755 h 2979382"/>
                    <a:gd name="connsiteX98" fmla="*/ 647700 w 1651452"/>
                    <a:gd name="connsiteY98" fmla="*/ 1907380 h 2979382"/>
                    <a:gd name="connsiteX99" fmla="*/ 657225 w 1651452"/>
                    <a:gd name="connsiteY99" fmla="*/ 2193130 h 2979382"/>
                    <a:gd name="connsiteX100" fmla="*/ 666750 w 1651452"/>
                    <a:gd name="connsiteY100" fmla="*/ 2955130 h 2979382"/>
                    <a:gd name="connsiteX101" fmla="*/ 847725 w 1651452"/>
                    <a:gd name="connsiteY101" fmla="*/ 2945605 h 2979382"/>
                    <a:gd name="connsiteX102" fmla="*/ 1123950 w 1651452"/>
                    <a:gd name="connsiteY102" fmla="*/ 2936080 h 2979382"/>
                    <a:gd name="connsiteX103" fmla="*/ 1619250 w 1651452"/>
                    <a:gd name="connsiteY103" fmla="*/ 2917030 h 297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1651452" h="2979382">
                      <a:moveTo>
                        <a:pt x="1619250" y="2917030"/>
                      </a:moveTo>
                      <a:cubicBezTo>
                        <a:pt x="1698625" y="2905918"/>
                        <a:pt x="1607144" y="2885029"/>
                        <a:pt x="1600200" y="2869405"/>
                      </a:cubicBezTo>
                      <a:cubicBezTo>
                        <a:pt x="1594433" y="2856430"/>
                        <a:pt x="1585640" y="2844775"/>
                        <a:pt x="1581150" y="2831305"/>
                      </a:cubicBezTo>
                      <a:cubicBezTo>
                        <a:pt x="1576030" y="2815946"/>
                        <a:pt x="1575552" y="2799386"/>
                        <a:pt x="1571625" y="2783680"/>
                      </a:cubicBezTo>
                      <a:cubicBezTo>
                        <a:pt x="1569190" y="2773940"/>
                        <a:pt x="1565275" y="2764630"/>
                        <a:pt x="1562100" y="2755105"/>
                      </a:cubicBezTo>
                      <a:cubicBezTo>
                        <a:pt x="1558925" y="2732880"/>
                        <a:pt x="1556978" y="2710445"/>
                        <a:pt x="1552575" y="2688430"/>
                      </a:cubicBezTo>
                      <a:cubicBezTo>
                        <a:pt x="1550606" y="2678585"/>
                        <a:pt x="1544101" y="2669840"/>
                        <a:pt x="1543050" y="2659855"/>
                      </a:cubicBezTo>
                      <a:cubicBezTo>
                        <a:pt x="1537722" y="2609236"/>
                        <a:pt x="1538133" y="2558145"/>
                        <a:pt x="1533525" y="2507455"/>
                      </a:cubicBezTo>
                      <a:cubicBezTo>
                        <a:pt x="1531777" y="2488222"/>
                        <a:pt x="1526133" y="2469500"/>
                        <a:pt x="1524000" y="2450305"/>
                      </a:cubicBezTo>
                      <a:cubicBezTo>
                        <a:pt x="1519819" y="2412677"/>
                        <a:pt x="1515649" y="2315692"/>
                        <a:pt x="1504950" y="2269330"/>
                      </a:cubicBezTo>
                      <a:cubicBezTo>
                        <a:pt x="1500435" y="2249764"/>
                        <a:pt x="1490770" y="2231661"/>
                        <a:pt x="1485900" y="2212180"/>
                      </a:cubicBezTo>
                      <a:cubicBezTo>
                        <a:pt x="1482725" y="2199480"/>
                        <a:pt x="1479971" y="2186667"/>
                        <a:pt x="1476375" y="2174080"/>
                      </a:cubicBezTo>
                      <a:cubicBezTo>
                        <a:pt x="1473617" y="2164426"/>
                        <a:pt x="1469285" y="2155245"/>
                        <a:pt x="1466850" y="2145505"/>
                      </a:cubicBezTo>
                      <a:cubicBezTo>
                        <a:pt x="1462324" y="2127400"/>
                        <a:pt x="1455133" y="2079336"/>
                        <a:pt x="1447800" y="2059780"/>
                      </a:cubicBezTo>
                      <a:cubicBezTo>
                        <a:pt x="1422752" y="1992984"/>
                        <a:pt x="1437335" y="2048375"/>
                        <a:pt x="1409700" y="1993105"/>
                      </a:cubicBezTo>
                      <a:cubicBezTo>
                        <a:pt x="1391164" y="1956034"/>
                        <a:pt x="1408961" y="1969156"/>
                        <a:pt x="1390650" y="1926430"/>
                      </a:cubicBezTo>
                      <a:cubicBezTo>
                        <a:pt x="1386141" y="1915908"/>
                        <a:pt x="1377280" y="1907794"/>
                        <a:pt x="1371600" y="1897855"/>
                      </a:cubicBezTo>
                      <a:cubicBezTo>
                        <a:pt x="1364555" y="1885527"/>
                        <a:pt x="1357823" y="1872938"/>
                        <a:pt x="1352550" y="1859755"/>
                      </a:cubicBezTo>
                      <a:cubicBezTo>
                        <a:pt x="1345092" y="1841111"/>
                        <a:pt x="1344639" y="1819313"/>
                        <a:pt x="1333500" y="1802605"/>
                      </a:cubicBezTo>
                      <a:cubicBezTo>
                        <a:pt x="1327150" y="1793080"/>
                        <a:pt x="1319099" y="1784491"/>
                        <a:pt x="1314450" y="1774030"/>
                      </a:cubicBezTo>
                      <a:cubicBezTo>
                        <a:pt x="1306295" y="1755680"/>
                        <a:pt x="1306539" y="1733588"/>
                        <a:pt x="1295400" y="1716880"/>
                      </a:cubicBezTo>
                      <a:cubicBezTo>
                        <a:pt x="1289050" y="1707355"/>
                        <a:pt x="1280999" y="1698766"/>
                        <a:pt x="1276350" y="1688305"/>
                      </a:cubicBezTo>
                      <a:cubicBezTo>
                        <a:pt x="1268195" y="1669955"/>
                        <a:pt x="1263650" y="1650205"/>
                        <a:pt x="1257300" y="1631155"/>
                      </a:cubicBezTo>
                      <a:cubicBezTo>
                        <a:pt x="1234462" y="1562642"/>
                        <a:pt x="1262170" y="1648201"/>
                        <a:pt x="1238250" y="1564480"/>
                      </a:cubicBezTo>
                      <a:cubicBezTo>
                        <a:pt x="1235492" y="1554826"/>
                        <a:pt x="1230903" y="1545706"/>
                        <a:pt x="1228725" y="1535905"/>
                      </a:cubicBezTo>
                      <a:cubicBezTo>
                        <a:pt x="1206374" y="1435325"/>
                        <a:pt x="1231117" y="1514506"/>
                        <a:pt x="1209675" y="1450180"/>
                      </a:cubicBezTo>
                      <a:cubicBezTo>
                        <a:pt x="1206500" y="1421605"/>
                        <a:pt x="1204522" y="1392872"/>
                        <a:pt x="1200150" y="1364455"/>
                      </a:cubicBezTo>
                      <a:cubicBezTo>
                        <a:pt x="1198159" y="1351516"/>
                        <a:pt x="1191712" y="1339401"/>
                        <a:pt x="1190625" y="1326355"/>
                      </a:cubicBezTo>
                      <a:cubicBezTo>
                        <a:pt x="1171686" y="1099090"/>
                        <a:pt x="1202613" y="1200394"/>
                        <a:pt x="1171575" y="1107280"/>
                      </a:cubicBezTo>
                      <a:cubicBezTo>
                        <a:pt x="1148239" y="943927"/>
                        <a:pt x="1174691" y="1100694"/>
                        <a:pt x="1152525" y="1012030"/>
                      </a:cubicBezTo>
                      <a:cubicBezTo>
                        <a:pt x="1148598" y="996324"/>
                        <a:pt x="1147260" y="980024"/>
                        <a:pt x="1143000" y="964405"/>
                      </a:cubicBezTo>
                      <a:cubicBezTo>
                        <a:pt x="1137716" y="945032"/>
                        <a:pt x="1128820" y="926736"/>
                        <a:pt x="1123950" y="907255"/>
                      </a:cubicBezTo>
                      <a:cubicBezTo>
                        <a:pt x="1120775" y="894555"/>
                        <a:pt x="1120920" y="880521"/>
                        <a:pt x="1114425" y="869155"/>
                      </a:cubicBezTo>
                      <a:cubicBezTo>
                        <a:pt x="1107742" y="857459"/>
                        <a:pt x="1094474" y="850928"/>
                        <a:pt x="1085850" y="840580"/>
                      </a:cubicBezTo>
                      <a:cubicBezTo>
                        <a:pt x="1046163" y="792955"/>
                        <a:pt x="1090612" y="827880"/>
                        <a:pt x="1038225" y="792955"/>
                      </a:cubicBezTo>
                      <a:cubicBezTo>
                        <a:pt x="1025525" y="773905"/>
                        <a:pt x="1016314" y="751994"/>
                        <a:pt x="1000125" y="735805"/>
                      </a:cubicBezTo>
                      <a:cubicBezTo>
                        <a:pt x="990600" y="726280"/>
                        <a:pt x="979380" y="718191"/>
                        <a:pt x="971550" y="707230"/>
                      </a:cubicBezTo>
                      <a:cubicBezTo>
                        <a:pt x="908865" y="619471"/>
                        <a:pt x="998221" y="714851"/>
                        <a:pt x="923925" y="640555"/>
                      </a:cubicBezTo>
                      <a:cubicBezTo>
                        <a:pt x="913239" y="608497"/>
                        <a:pt x="914182" y="606836"/>
                        <a:pt x="895350" y="573880"/>
                      </a:cubicBezTo>
                      <a:cubicBezTo>
                        <a:pt x="889670" y="563941"/>
                        <a:pt x="881420" y="555544"/>
                        <a:pt x="876300" y="545305"/>
                      </a:cubicBezTo>
                      <a:cubicBezTo>
                        <a:pt x="871810" y="536325"/>
                        <a:pt x="871651" y="525507"/>
                        <a:pt x="866775" y="516730"/>
                      </a:cubicBezTo>
                      <a:cubicBezTo>
                        <a:pt x="855656" y="496716"/>
                        <a:pt x="835915" y="481300"/>
                        <a:pt x="828675" y="459580"/>
                      </a:cubicBezTo>
                      <a:cubicBezTo>
                        <a:pt x="805365" y="389651"/>
                        <a:pt x="823824" y="416629"/>
                        <a:pt x="781050" y="373855"/>
                      </a:cubicBezTo>
                      <a:cubicBezTo>
                        <a:pt x="757109" y="302031"/>
                        <a:pt x="789404" y="390563"/>
                        <a:pt x="752475" y="316705"/>
                      </a:cubicBezTo>
                      <a:cubicBezTo>
                        <a:pt x="747985" y="307725"/>
                        <a:pt x="747440" y="297110"/>
                        <a:pt x="742950" y="288130"/>
                      </a:cubicBezTo>
                      <a:cubicBezTo>
                        <a:pt x="737830" y="277891"/>
                        <a:pt x="729020" y="269794"/>
                        <a:pt x="723900" y="259555"/>
                      </a:cubicBezTo>
                      <a:cubicBezTo>
                        <a:pt x="719410" y="250575"/>
                        <a:pt x="718865" y="239960"/>
                        <a:pt x="714375" y="230980"/>
                      </a:cubicBezTo>
                      <a:cubicBezTo>
                        <a:pt x="709255" y="220741"/>
                        <a:pt x="700445" y="212644"/>
                        <a:pt x="695325" y="202405"/>
                      </a:cubicBezTo>
                      <a:cubicBezTo>
                        <a:pt x="690835" y="193425"/>
                        <a:pt x="691369" y="182184"/>
                        <a:pt x="685800" y="173830"/>
                      </a:cubicBezTo>
                      <a:cubicBezTo>
                        <a:pt x="667894" y="146971"/>
                        <a:pt x="622782" y="122293"/>
                        <a:pt x="600075" y="107155"/>
                      </a:cubicBezTo>
                      <a:lnTo>
                        <a:pt x="571500" y="88105"/>
                      </a:lnTo>
                      <a:cubicBezTo>
                        <a:pt x="561975" y="81755"/>
                        <a:pt x="552083" y="75924"/>
                        <a:pt x="542925" y="69055"/>
                      </a:cubicBezTo>
                      <a:cubicBezTo>
                        <a:pt x="530225" y="59530"/>
                        <a:pt x="518608" y="48356"/>
                        <a:pt x="504825" y="40480"/>
                      </a:cubicBezTo>
                      <a:cubicBezTo>
                        <a:pt x="496108" y="35499"/>
                        <a:pt x="485775" y="34130"/>
                        <a:pt x="476250" y="30955"/>
                      </a:cubicBezTo>
                      <a:cubicBezTo>
                        <a:pt x="463550" y="21430"/>
                        <a:pt x="453717" y="5493"/>
                        <a:pt x="438150" y="2380"/>
                      </a:cubicBezTo>
                      <a:cubicBezTo>
                        <a:pt x="384868" y="-8276"/>
                        <a:pt x="380400" y="19052"/>
                        <a:pt x="342900" y="40480"/>
                      </a:cubicBezTo>
                      <a:cubicBezTo>
                        <a:pt x="334183" y="45461"/>
                        <a:pt x="323850" y="46830"/>
                        <a:pt x="314325" y="50005"/>
                      </a:cubicBezTo>
                      <a:cubicBezTo>
                        <a:pt x="250909" y="113421"/>
                        <a:pt x="319206" y="53643"/>
                        <a:pt x="257175" y="88105"/>
                      </a:cubicBezTo>
                      <a:cubicBezTo>
                        <a:pt x="158919" y="142692"/>
                        <a:pt x="236108" y="114177"/>
                        <a:pt x="171450" y="135730"/>
                      </a:cubicBezTo>
                      <a:cubicBezTo>
                        <a:pt x="165100" y="145255"/>
                        <a:pt x="161015" y="156767"/>
                        <a:pt x="152400" y="164305"/>
                      </a:cubicBezTo>
                      <a:cubicBezTo>
                        <a:pt x="135170" y="179382"/>
                        <a:pt x="95250" y="202405"/>
                        <a:pt x="95250" y="202405"/>
                      </a:cubicBezTo>
                      <a:cubicBezTo>
                        <a:pt x="88900" y="211930"/>
                        <a:pt x="84994" y="223651"/>
                        <a:pt x="76200" y="230980"/>
                      </a:cubicBezTo>
                      <a:cubicBezTo>
                        <a:pt x="60507" y="244058"/>
                        <a:pt x="29377" y="252938"/>
                        <a:pt x="9525" y="259555"/>
                      </a:cubicBezTo>
                      <a:cubicBezTo>
                        <a:pt x="6350" y="269080"/>
                        <a:pt x="0" y="278090"/>
                        <a:pt x="0" y="288130"/>
                      </a:cubicBezTo>
                      <a:cubicBezTo>
                        <a:pt x="0" y="291305"/>
                        <a:pt x="14558" y="348067"/>
                        <a:pt x="19050" y="354805"/>
                      </a:cubicBezTo>
                      <a:cubicBezTo>
                        <a:pt x="48958" y="399667"/>
                        <a:pt x="45900" y="365210"/>
                        <a:pt x="66675" y="411955"/>
                      </a:cubicBezTo>
                      <a:cubicBezTo>
                        <a:pt x="74830" y="430305"/>
                        <a:pt x="74586" y="452397"/>
                        <a:pt x="85725" y="469105"/>
                      </a:cubicBezTo>
                      <a:cubicBezTo>
                        <a:pt x="98425" y="488155"/>
                        <a:pt x="116585" y="504535"/>
                        <a:pt x="123825" y="526255"/>
                      </a:cubicBezTo>
                      <a:lnTo>
                        <a:pt x="142875" y="583405"/>
                      </a:lnTo>
                      <a:cubicBezTo>
                        <a:pt x="146050" y="592930"/>
                        <a:pt x="145300" y="604880"/>
                        <a:pt x="152400" y="611980"/>
                      </a:cubicBezTo>
                      <a:lnTo>
                        <a:pt x="180975" y="640555"/>
                      </a:lnTo>
                      <a:cubicBezTo>
                        <a:pt x="184150" y="650080"/>
                        <a:pt x="186010" y="660150"/>
                        <a:pt x="190500" y="669130"/>
                      </a:cubicBezTo>
                      <a:cubicBezTo>
                        <a:pt x="195620" y="679369"/>
                        <a:pt x="205041" y="687183"/>
                        <a:pt x="209550" y="697705"/>
                      </a:cubicBezTo>
                      <a:cubicBezTo>
                        <a:pt x="214707" y="709737"/>
                        <a:pt x="213918" y="723773"/>
                        <a:pt x="219075" y="735805"/>
                      </a:cubicBezTo>
                      <a:cubicBezTo>
                        <a:pt x="229021" y="759012"/>
                        <a:pt x="249536" y="775791"/>
                        <a:pt x="266700" y="792955"/>
                      </a:cubicBezTo>
                      <a:cubicBezTo>
                        <a:pt x="269875" y="802480"/>
                        <a:pt x="271735" y="812550"/>
                        <a:pt x="276225" y="821530"/>
                      </a:cubicBezTo>
                      <a:cubicBezTo>
                        <a:pt x="281345" y="831769"/>
                        <a:pt x="290766" y="839583"/>
                        <a:pt x="295275" y="850105"/>
                      </a:cubicBezTo>
                      <a:cubicBezTo>
                        <a:pt x="300432" y="862137"/>
                        <a:pt x="300203" y="875948"/>
                        <a:pt x="304800" y="888205"/>
                      </a:cubicBezTo>
                      <a:cubicBezTo>
                        <a:pt x="309786" y="901500"/>
                        <a:pt x="316545" y="914129"/>
                        <a:pt x="323850" y="926305"/>
                      </a:cubicBezTo>
                      <a:cubicBezTo>
                        <a:pt x="335630" y="945938"/>
                        <a:pt x="354710" y="961735"/>
                        <a:pt x="361950" y="983455"/>
                      </a:cubicBezTo>
                      <a:cubicBezTo>
                        <a:pt x="385891" y="1055279"/>
                        <a:pt x="353596" y="966747"/>
                        <a:pt x="390525" y="1040605"/>
                      </a:cubicBezTo>
                      <a:cubicBezTo>
                        <a:pt x="395015" y="1049585"/>
                        <a:pt x="396095" y="1059952"/>
                        <a:pt x="400050" y="1069180"/>
                      </a:cubicBezTo>
                      <a:cubicBezTo>
                        <a:pt x="405643" y="1082231"/>
                        <a:pt x="413507" y="1094229"/>
                        <a:pt x="419100" y="1107280"/>
                      </a:cubicBezTo>
                      <a:cubicBezTo>
                        <a:pt x="423055" y="1116508"/>
                        <a:pt x="423749" y="1127078"/>
                        <a:pt x="428625" y="1135855"/>
                      </a:cubicBezTo>
                      <a:cubicBezTo>
                        <a:pt x="439744" y="1155869"/>
                        <a:pt x="466725" y="1193005"/>
                        <a:pt x="466725" y="1193005"/>
                      </a:cubicBezTo>
                      <a:cubicBezTo>
                        <a:pt x="469900" y="1205705"/>
                        <a:pt x="472488" y="1218566"/>
                        <a:pt x="476250" y="1231105"/>
                      </a:cubicBezTo>
                      <a:cubicBezTo>
                        <a:pt x="482020" y="1250339"/>
                        <a:pt x="488950" y="1269205"/>
                        <a:pt x="495300" y="1288255"/>
                      </a:cubicBezTo>
                      <a:cubicBezTo>
                        <a:pt x="498475" y="1297780"/>
                        <a:pt x="502390" y="1307090"/>
                        <a:pt x="504825" y="1316830"/>
                      </a:cubicBezTo>
                      <a:cubicBezTo>
                        <a:pt x="508000" y="1329530"/>
                        <a:pt x="510588" y="1342391"/>
                        <a:pt x="514350" y="1354930"/>
                      </a:cubicBezTo>
                      <a:cubicBezTo>
                        <a:pt x="520120" y="1374164"/>
                        <a:pt x="529462" y="1392389"/>
                        <a:pt x="533400" y="1412080"/>
                      </a:cubicBezTo>
                      <a:cubicBezTo>
                        <a:pt x="536575" y="1427955"/>
                        <a:pt x="538665" y="1444086"/>
                        <a:pt x="542925" y="1459705"/>
                      </a:cubicBezTo>
                      <a:cubicBezTo>
                        <a:pt x="548209" y="1479078"/>
                        <a:pt x="558674" y="1497048"/>
                        <a:pt x="561975" y="1516855"/>
                      </a:cubicBezTo>
                      <a:cubicBezTo>
                        <a:pt x="565150" y="1535905"/>
                        <a:pt x="567310" y="1555152"/>
                        <a:pt x="571500" y="1574005"/>
                      </a:cubicBezTo>
                      <a:cubicBezTo>
                        <a:pt x="573678" y="1583806"/>
                        <a:pt x="578847" y="1592779"/>
                        <a:pt x="581025" y="1602580"/>
                      </a:cubicBezTo>
                      <a:cubicBezTo>
                        <a:pt x="599737" y="1686782"/>
                        <a:pt x="581098" y="1631410"/>
                        <a:pt x="600075" y="1697830"/>
                      </a:cubicBezTo>
                      <a:cubicBezTo>
                        <a:pt x="610276" y="1733534"/>
                        <a:pt x="611681" y="1723562"/>
                        <a:pt x="619125" y="1764505"/>
                      </a:cubicBezTo>
                      <a:cubicBezTo>
                        <a:pt x="623141" y="1786594"/>
                        <a:pt x="624247" y="1809165"/>
                        <a:pt x="628650" y="1831180"/>
                      </a:cubicBezTo>
                      <a:cubicBezTo>
                        <a:pt x="630619" y="1841025"/>
                        <a:pt x="635740" y="1850015"/>
                        <a:pt x="638175" y="1859755"/>
                      </a:cubicBezTo>
                      <a:cubicBezTo>
                        <a:pt x="642102" y="1875461"/>
                        <a:pt x="644525" y="1891505"/>
                        <a:pt x="647700" y="1907380"/>
                      </a:cubicBezTo>
                      <a:cubicBezTo>
                        <a:pt x="650875" y="2002630"/>
                        <a:pt x="655493" y="2097843"/>
                        <a:pt x="657225" y="2193130"/>
                      </a:cubicBezTo>
                      <a:cubicBezTo>
                        <a:pt x="661843" y="2447108"/>
                        <a:pt x="604408" y="2708879"/>
                        <a:pt x="666750" y="2955130"/>
                      </a:cubicBezTo>
                      <a:cubicBezTo>
                        <a:pt x="681576" y="3013691"/>
                        <a:pt x="787369" y="2948120"/>
                        <a:pt x="847725" y="2945605"/>
                      </a:cubicBezTo>
                      <a:lnTo>
                        <a:pt x="1123950" y="2936080"/>
                      </a:lnTo>
                      <a:cubicBezTo>
                        <a:pt x="1568443" y="2946182"/>
                        <a:pt x="1539875" y="2928142"/>
                        <a:pt x="1619250" y="291703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4800321" y="2731171"/>
                  <a:ext cx="2371719" cy="237171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홈 영역</a:t>
                  </a:r>
                  <a:endParaRPr lang="ko-KR" altLang="en-US" dirty="0"/>
                </a:p>
              </p:txBody>
            </p:sp>
          </p:grpSp>
          <p:sp>
            <p:nvSpPr>
              <p:cNvPr id="11" name="위쪽 화살표 10"/>
              <p:cNvSpPr/>
              <p:nvPr/>
            </p:nvSpPr>
            <p:spPr>
              <a:xfrm>
                <a:off x="5407231" y="2843336"/>
                <a:ext cx="1142741" cy="55228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정면</a:t>
                </a:r>
                <a:endParaRPr lang="ko-KR" altLang="en-US" sz="14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20983649">
                <a:off x="7687751" y="4394504"/>
                <a:ext cx="171306" cy="74206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20983649">
                <a:off x="7817726" y="4565055"/>
                <a:ext cx="708164" cy="19330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4572000" y="542924"/>
              <a:ext cx="2705100" cy="180022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Picture 2" descr="http://cfile2.uf.tistory.com/image/2612954F54092650031E3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4" r="29579" b="20264"/>
          <a:stretch/>
        </p:blipFill>
        <p:spPr bwMode="auto">
          <a:xfrm>
            <a:off x="1047680" y="3442602"/>
            <a:ext cx="2329732" cy="15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5994079" y="-196879"/>
            <a:ext cx="5481387" cy="7185002"/>
            <a:chOff x="5994079" y="-196879"/>
            <a:chExt cx="5481387" cy="7185002"/>
          </a:xfrm>
        </p:grpSpPr>
        <p:grpSp>
          <p:nvGrpSpPr>
            <p:cNvPr id="37" name="그룹 36"/>
            <p:cNvGrpSpPr/>
            <p:nvPr/>
          </p:nvGrpSpPr>
          <p:grpSpPr>
            <a:xfrm>
              <a:off x="5994079" y="-196879"/>
              <a:ext cx="5481387" cy="7185002"/>
              <a:chOff x="5976108" y="-658638"/>
              <a:chExt cx="5481387" cy="71850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76111" y="5364314"/>
                <a:ext cx="5481384" cy="1162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강</a:t>
                </a:r>
                <a:endParaRPr lang="ko-KR" altLang="en-US" dirty="0"/>
              </a:p>
            </p:txBody>
          </p:sp>
          <p:sp>
            <p:nvSpPr>
              <p:cNvPr id="13" name="L 도형 12"/>
              <p:cNvSpPr/>
              <p:nvPr/>
            </p:nvSpPr>
            <p:spPr>
              <a:xfrm rot="5400000">
                <a:off x="59761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L 도형 29"/>
              <p:cNvSpPr/>
              <p:nvPr/>
            </p:nvSpPr>
            <p:spPr>
              <a:xfrm rot="10800000">
                <a:off x="68905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L 도형 31"/>
              <p:cNvSpPr/>
              <p:nvPr/>
            </p:nvSpPr>
            <p:spPr>
              <a:xfrm rot="5400000">
                <a:off x="78024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/>
              <p:cNvSpPr/>
              <p:nvPr/>
            </p:nvSpPr>
            <p:spPr>
              <a:xfrm rot="10800000">
                <a:off x="87168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L 도형 33"/>
              <p:cNvSpPr/>
              <p:nvPr/>
            </p:nvSpPr>
            <p:spPr>
              <a:xfrm rot="5400000">
                <a:off x="96286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L 도형 34"/>
              <p:cNvSpPr/>
              <p:nvPr/>
            </p:nvSpPr>
            <p:spPr>
              <a:xfrm rot="10800000">
                <a:off x="105430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976110" y="2971800"/>
                <a:ext cx="5481384" cy="14781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지연 23"/>
              <p:cNvSpPr/>
              <p:nvPr/>
            </p:nvSpPr>
            <p:spPr>
              <a:xfrm rot="16200000">
                <a:off x="8119864" y="3241792"/>
                <a:ext cx="1193877" cy="1193877"/>
              </a:xfrm>
              <a:prstGeom prst="flowChartDelay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76109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966128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000560" y="2057400"/>
                <a:ext cx="35778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>
                <a:off x="5976108" y="1142999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10966127" y="1152523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030811" y="1146892"/>
                <a:ext cx="1517365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002369" y="1152523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5"/>
              <p:cNvSpPr/>
              <p:nvPr/>
            </p:nvSpPr>
            <p:spPr>
              <a:xfrm>
                <a:off x="7002368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085252" y="1142999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>
                <a:off x="10085251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1415" y="-658638"/>
                <a:ext cx="956154" cy="1819277"/>
                <a:chOff x="10237651" y="390522"/>
                <a:chExt cx="491367" cy="181927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10237652" y="1295399"/>
                  <a:ext cx="491366" cy="9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이등변 삼각형 49"/>
                <p:cNvSpPr/>
                <p:nvPr/>
              </p:nvSpPr>
              <p:spPr>
                <a:xfrm>
                  <a:off x="10237651" y="390522"/>
                  <a:ext cx="491367" cy="91440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7050554" y="4993544"/>
              <a:ext cx="3363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강 위 성을 지지하기 위한 다리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96299" y="39311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73497" y="4236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성문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99714" y="22715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192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5994079" y="-196879"/>
            <a:ext cx="5481387" cy="7185002"/>
            <a:chOff x="5994079" y="-196879"/>
            <a:chExt cx="5481387" cy="7185002"/>
          </a:xfrm>
        </p:grpSpPr>
        <p:grpSp>
          <p:nvGrpSpPr>
            <p:cNvPr id="37" name="그룹 36"/>
            <p:cNvGrpSpPr/>
            <p:nvPr/>
          </p:nvGrpSpPr>
          <p:grpSpPr>
            <a:xfrm>
              <a:off x="5994079" y="-196879"/>
              <a:ext cx="5481387" cy="7185002"/>
              <a:chOff x="5976108" y="-658638"/>
              <a:chExt cx="5481387" cy="71850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76111" y="5364314"/>
                <a:ext cx="5481384" cy="1162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강</a:t>
                </a:r>
                <a:endParaRPr lang="ko-KR" altLang="en-US" dirty="0"/>
              </a:p>
            </p:txBody>
          </p:sp>
          <p:sp>
            <p:nvSpPr>
              <p:cNvPr id="13" name="L 도형 12"/>
              <p:cNvSpPr/>
              <p:nvPr/>
            </p:nvSpPr>
            <p:spPr>
              <a:xfrm rot="5400000">
                <a:off x="59761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L 도형 29"/>
              <p:cNvSpPr/>
              <p:nvPr/>
            </p:nvSpPr>
            <p:spPr>
              <a:xfrm rot="10800000">
                <a:off x="68905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L 도형 31"/>
              <p:cNvSpPr/>
              <p:nvPr/>
            </p:nvSpPr>
            <p:spPr>
              <a:xfrm rot="5400000">
                <a:off x="78024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/>
              <p:cNvSpPr/>
              <p:nvPr/>
            </p:nvSpPr>
            <p:spPr>
              <a:xfrm rot="10800000">
                <a:off x="87168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L 도형 33"/>
              <p:cNvSpPr/>
              <p:nvPr/>
            </p:nvSpPr>
            <p:spPr>
              <a:xfrm rot="5400000">
                <a:off x="96286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L 도형 34"/>
              <p:cNvSpPr/>
              <p:nvPr/>
            </p:nvSpPr>
            <p:spPr>
              <a:xfrm rot="10800000">
                <a:off x="105430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976110" y="2971800"/>
                <a:ext cx="5481384" cy="14781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지연 23"/>
              <p:cNvSpPr/>
              <p:nvPr/>
            </p:nvSpPr>
            <p:spPr>
              <a:xfrm rot="16200000">
                <a:off x="8119864" y="3241792"/>
                <a:ext cx="1193877" cy="1193877"/>
              </a:xfrm>
              <a:prstGeom prst="flowChartDelay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76109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966128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000560" y="2057400"/>
                <a:ext cx="35778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>
                <a:off x="5976108" y="1142999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10966127" y="1152523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030811" y="1146892"/>
                <a:ext cx="1517365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002369" y="1152523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5"/>
              <p:cNvSpPr/>
              <p:nvPr/>
            </p:nvSpPr>
            <p:spPr>
              <a:xfrm>
                <a:off x="7002368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085252" y="1142999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>
                <a:off x="10085251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1415" y="-658638"/>
                <a:ext cx="956154" cy="1819277"/>
                <a:chOff x="10237651" y="390522"/>
                <a:chExt cx="491367" cy="181927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10237652" y="1295399"/>
                  <a:ext cx="491366" cy="9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이등변 삼각형 49"/>
                <p:cNvSpPr/>
                <p:nvPr/>
              </p:nvSpPr>
              <p:spPr>
                <a:xfrm>
                  <a:off x="10237651" y="390522"/>
                  <a:ext cx="491367" cy="91440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7050554" y="4993544"/>
              <a:ext cx="3363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강 위 성을 지지하기 위한 다리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96299" y="39311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73497" y="4236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성문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99714" y="22715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619334" y="1145853"/>
            <a:ext cx="5258717" cy="5083993"/>
            <a:chOff x="-29443" y="1082974"/>
            <a:chExt cx="5258717" cy="5083993"/>
          </a:xfrm>
        </p:grpSpPr>
        <p:sp>
          <p:nvSpPr>
            <p:cNvPr id="17" name="막힌 원호 16"/>
            <p:cNvSpPr/>
            <p:nvPr/>
          </p:nvSpPr>
          <p:spPr>
            <a:xfrm rot="16200000">
              <a:off x="-893534" y="1947066"/>
              <a:ext cx="5083992" cy="3355809"/>
            </a:xfrm>
            <a:prstGeom prst="blockArc">
              <a:avLst>
                <a:gd name="adj1" fmla="val 16152050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막힌 원호 83"/>
            <p:cNvSpPr/>
            <p:nvPr/>
          </p:nvSpPr>
          <p:spPr>
            <a:xfrm rot="5400000" flipH="1">
              <a:off x="1009374" y="1947065"/>
              <a:ext cx="5083992" cy="3355809"/>
            </a:xfrm>
            <a:prstGeom prst="blockArc">
              <a:avLst>
                <a:gd name="adj1" fmla="val 16160961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406347" y="688653"/>
            <a:ext cx="5481386" cy="6022952"/>
            <a:chOff x="5976108" y="-658638"/>
            <a:chExt cx="5481386" cy="6022952"/>
          </a:xfrm>
        </p:grpSpPr>
        <p:sp>
          <p:nvSpPr>
            <p:cNvPr id="92" name="L 도형 91"/>
            <p:cNvSpPr/>
            <p:nvPr/>
          </p:nvSpPr>
          <p:spPr>
            <a:xfrm rot="5400000">
              <a:off x="59761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L 도형 92"/>
            <p:cNvSpPr/>
            <p:nvPr/>
          </p:nvSpPr>
          <p:spPr>
            <a:xfrm rot="10800000">
              <a:off x="68905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L 도형 93"/>
            <p:cNvSpPr/>
            <p:nvPr/>
          </p:nvSpPr>
          <p:spPr>
            <a:xfrm rot="5400000">
              <a:off x="78024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L 도형 94"/>
            <p:cNvSpPr/>
            <p:nvPr/>
          </p:nvSpPr>
          <p:spPr>
            <a:xfrm rot="10800000">
              <a:off x="87168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L 도형 95"/>
            <p:cNvSpPr/>
            <p:nvPr/>
          </p:nvSpPr>
          <p:spPr>
            <a:xfrm rot="5400000">
              <a:off x="96286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L 도형 96"/>
            <p:cNvSpPr/>
            <p:nvPr/>
          </p:nvSpPr>
          <p:spPr>
            <a:xfrm rot="10800000">
              <a:off x="105430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976110" y="2971800"/>
              <a:ext cx="5481384" cy="14781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지연 98"/>
            <p:cNvSpPr/>
            <p:nvPr/>
          </p:nvSpPr>
          <p:spPr>
            <a:xfrm rot="16200000">
              <a:off x="8119864" y="3241792"/>
              <a:ext cx="1193877" cy="1193877"/>
            </a:xfrm>
            <a:prstGeom prst="flowChartDelay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976109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0966128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000560" y="2057400"/>
              <a:ext cx="35778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/>
            <p:nvPr/>
          </p:nvSpPr>
          <p:spPr>
            <a:xfrm>
              <a:off x="5976108" y="1142999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10966127" y="1152523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030811" y="1146892"/>
              <a:ext cx="1517365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002369" y="1152523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>
              <a:off x="7002368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085252" y="1142999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>
              <a:off x="10085251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311415" y="-658638"/>
              <a:ext cx="956154" cy="1819277"/>
              <a:chOff x="10237651" y="390522"/>
              <a:chExt cx="491367" cy="1819277"/>
            </a:xfrm>
            <a:solidFill>
              <a:schemeClr val="bg2">
                <a:lumMod val="50000"/>
              </a:schemeClr>
            </a:solidFill>
          </p:grpSpPr>
          <p:sp>
            <p:nvSpPr>
              <p:cNvPr id="111" name="직사각형 110"/>
              <p:cNvSpPr/>
              <p:nvPr/>
            </p:nvSpPr>
            <p:spPr>
              <a:xfrm>
                <a:off x="10237652" y="1295399"/>
                <a:ext cx="491366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이등변 삼각형 111"/>
              <p:cNvSpPr/>
              <p:nvPr/>
            </p:nvSpPr>
            <p:spPr>
              <a:xfrm>
                <a:off x="10237651" y="390522"/>
                <a:ext cx="491367" cy="914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0" name="그룹 199"/>
          <p:cNvGrpSpPr/>
          <p:nvPr/>
        </p:nvGrpSpPr>
        <p:grpSpPr>
          <a:xfrm>
            <a:off x="73316" y="-961181"/>
            <a:ext cx="6294233" cy="7867105"/>
            <a:chOff x="73316" y="-961181"/>
            <a:chExt cx="6294233" cy="7867105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3316" y="0"/>
              <a:ext cx="6294233" cy="6905924"/>
              <a:chOff x="-184155" y="-603136"/>
              <a:chExt cx="6294233" cy="690592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-49909" y="1082975"/>
                <a:ext cx="5277322" cy="508399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도넛 20"/>
              <p:cNvSpPr/>
              <p:nvPr/>
            </p:nvSpPr>
            <p:spPr>
              <a:xfrm>
                <a:off x="-51720" y="1082974"/>
                <a:ext cx="5258329" cy="5083991"/>
              </a:xfrm>
              <a:prstGeom prst="donut">
                <a:avLst>
                  <a:gd name="adj" fmla="val 4131"/>
                </a:avLst>
              </a:prstGeom>
              <a:solidFill>
                <a:schemeClr val="bg2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1094" y="-421622"/>
                <a:ext cx="1904792" cy="2088717"/>
              </a:xfrm>
              <a:prstGeom prst="rect">
                <a:avLst/>
              </a:prstGeom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reflection blurRad="6350" stA="50000" endA="300" endPos="90000" dir="5400000" sy="-100000" algn="bl" rotWithShape="0"/>
              </a:effec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14094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  <p:sp>
            <p:nvSpPr>
              <p:cNvPr id="11" name="위쪽 화살표 10"/>
              <p:cNvSpPr/>
              <p:nvPr/>
            </p:nvSpPr>
            <p:spPr>
              <a:xfrm>
                <a:off x="2016331" y="2843336"/>
                <a:ext cx="1142741" cy="55228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정면</a:t>
                </a:r>
                <a:endParaRPr lang="ko-KR" altLang="en-US" sz="1400" dirty="0"/>
              </a:p>
            </p:txBody>
          </p:sp>
          <p:sp>
            <p:nvSpPr>
              <p:cNvPr id="25" name="포인트가 5개인 별 24"/>
              <p:cNvSpPr/>
              <p:nvPr/>
            </p:nvSpPr>
            <p:spPr>
              <a:xfrm>
                <a:off x="973957" y="-461748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포인트가 5개인 별 157"/>
              <p:cNvSpPr/>
              <p:nvPr/>
            </p:nvSpPr>
            <p:spPr>
              <a:xfrm>
                <a:off x="277916" y="1338184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포인트가 5개인 별 158"/>
              <p:cNvSpPr/>
              <p:nvPr/>
            </p:nvSpPr>
            <p:spPr>
              <a:xfrm>
                <a:off x="4890809" y="-420300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포인트가 5개인 별 159"/>
              <p:cNvSpPr/>
              <p:nvPr/>
            </p:nvSpPr>
            <p:spPr>
              <a:xfrm>
                <a:off x="590270" y="260321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포인트가 5개인 별 160"/>
              <p:cNvSpPr/>
              <p:nvPr/>
            </p:nvSpPr>
            <p:spPr>
              <a:xfrm>
                <a:off x="3950719" y="513152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포인트가 5개인 별 161"/>
              <p:cNvSpPr/>
              <p:nvPr/>
            </p:nvSpPr>
            <p:spPr>
              <a:xfrm>
                <a:off x="3555886" y="-461748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포인트가 5개인 별 162"/>
              <p:cNvSpPr/>
              <p:nvPr/>
            </p:nvSpPr>
            <p:spPr>
              <a:xfrm>
                <a:off x="-184155" y="538696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포인트가 5개인 별 163"/>
              <p:cNvSpPr/>
              <p:nvPr/>
            </p:nvSpPr>
            <p:spPr>
              <a:xfrm>
                <a:off x="5104656" y="832140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872402" y="1282018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288327" y="162809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688377" y="203449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5030782" y="267500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5243570" y="3512638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5047615" y="446555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4607261" y="525054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3816236" y="588300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2902900" y="6190457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/>
              <p:cNvSpPr/>
              <p:nvPr/>
            </p:nvSpPr>
            <p:spPr>
              <a:xfrm rot="11700000" flipV="1">
                <a:off x="1518840" y="1145852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/>
              <p:cNvSpPr/>
              <p:nvPr/>
            </p:nvSpPr>
            <p:spPr>
              <a:xfrm rot="11700000" flipV="1">
                <a:off x="936517" y="1452893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/>
              <p:cNvSpPr/>
              <p:nvPr/>
            </p:nvSpPr>
            <p:spPr>
              <a:xfrm rot="11700000" flipV="1">
                <a:off x="427173" y="1906220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/>
              <p:cNvSpPr/>
              <p:nvPr/>
            </p:nvSpPr>
            <p:spPr>
              <a:xfrm rot="11700000" flipV="1">
                <a:off x="94332" y="2468667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 rot="11700000" flipV="1">
                <a:off x="-173032" y="3286499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/>
              <p:cNvSpPr/>
              <p:nvPr/>
            </p:nvSpPr>
            <p:spPr>
              <a:xfrm rot="11700000" flipV="1">
                <a:off x="-131386" y="4209839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/>
              <p:cNvSpPr/>
              <p:nvPr/>
            </p:nvSpPr>
            <p:spPr>
              <a:xfrm rot="11700000" flipV="1">
                <a:off x="297408" y="5126008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 rot="11700000" flipV="1">
                <a:off x="937742" y="5750484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/>
              <p:cNvSpPr/>
              <p:nvPr/>
            </p:nvSpPr>
            <p:spPr>
              <a:xfrm rot="11700000" flipV="1">
                <a:off x="1865058" y="6106950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2541610" y="-59211"/>
                <a:ext cx="180909" cy="240790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2509155" y="418314"/>
                <a:ext cx="264869" cy="352541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2513990" y="372530"/>
                <a:ext cx="25519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00" dirty="0" smtClean="0"/>
                  <a:t>12</a:t>
                </a:r>
                <a:endParaRPr lang="ko-KR" altLang="en-US" sz="500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2536459" y="634288"/>
                <a:ext cx="2199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00" dirty="0" smtClean="0"/>
                  <a:t>6</a:t>
                </a:r>
                <a:endParaRPr lang="ko-KR" altLang="en-US" sz="5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2435310" y="513607"/>
                <a:ext cx="2199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00" dirty="0"/>
                  <a:t>9</a:t>
                </a:r>
                <a:endParaRPr lang="ko-KR" altLang="en-US" sz="500"/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637586" y="518501"/>
                <a:ext cx="219932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500" dirty="0"/>
                  <a:t>3</a:t>
                </a:r>
                <a:endParaRPr lang="ko-KR" altLang="en-US" sz="500"/>
              </a:p>
            </p:txBody>
          </p:sp>
          <p:sp>
            <p:nvSpPr>
              <p:cNvPr id="190" name="순서도: 판단 189"/>
              <p:cNvSpPr/>
              <p:nvPr/>
            </p:nvSpPr>
            <p:spPr>
              <a:xfrm flipV="1">
                <a:off x="2637845" y="591371"/>
                <a:ext cx="85207" cy="29295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순서도: 판단 190"/>
              <p:cNvSpPr/>
              <p:nvPr/>
            </p:nvSpPr>
            <p:spPr>
              <a:xfrm rot="16200000" flipV="1">
                <a:off x="2584735" y="534221"/>
                <a:ext cx="124752" cy="29295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4" name="그룹 193"/>
              <p:cNvGrpSpPr/>
              <p:nvPr/>
            </p:nvGrpSpPr>
            <p:grpSpPr>
              <a:xfrm rot="20999442">
                <a:off x="1414487" y="-603136"/>
                <a:ext cx="2692482" cy="555910"/>
                <a:chOff x="4243412" y="111239"/>
                <a:chExt cx="2692482" cy="555910"/>
              </a:xfrm>
            </p:grpSpPr>
            <p:sp>
              <p:nvSpPr>
                <p:cNvPr id="193" name="이등변 삼각형 192"/>
                <p:cNvSpPr/>
                <p:nvPr/>
              </p:nvSpPr>
              <p:spPr>
                <a:xfrm rot="4500000">
                  <a:off x="5556010" y="-1092035"/>
                  <a:ext cx="176610" cy="2583158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포인트가 5개인 별 191"/>
                <p:cNvSpPr/>
                <p:nvPr/>
              </p:nvSpPr>
              <p:spPr>
                <a:xfrm>
                  <a:off x="4243412" y="402280"/>
                  <a:ext cx="264869" cy="264869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5" name="그룹 194"/>
              <p:cNvGrpSpPr/>
              <p:nvPr/>
            </p:nvGrpSpPr>
            <p:grpSpPr>
              <a:xfrm rot="20999442">
                <a:off x="3417595" y="-15230"/>
                <a:ext cx="2692483" cy="555909"/>
                <a:chOff x="4033008" y="652699"/>
                <a:chExt cx="2692483" cy="555909"/>
              </a:xfrm>
            </p:grpSpPr>
            <p:sp>
              <p:nvSpPr>
                <p:cNvPr id="196" name="이등변 삼각형 195"/>
                <p:cNvSpPr/>
                <p:nvPr/>
              </p:nvSpPr>
              <p:spPr>
                <a:xfrm rot="4500000">
                  <a:off x="5345607" y="-550575"/>
                  <a:ext cx="176610" cy="2583158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포인트가 5개인 별 196"/>
                <p:cNvSpPr/>
                <p:nvPr/>
              </p:nvSpPr>
              <p:spPr>
                <a:xfrm>
                  <a:off x="4033008" y="943739"/>
                  <a:ext cx="264869" cy="264869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1026" name="Picture 2" descr="http://download.seaicons.com/icons/youthedesigner/new-year/512/fireworks-blue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950" y="-961181"/>
              <a:ext cx="1284214" cy="12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2" descr="http://download.seaicons.com/icons/youthedesigner/new-year/512/fireworks-blue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275" y="67710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7442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5994079" y="-196879"/>
            <a:ext cx="5481387" cy="7185002"/>
            <a:chOff x="5994079" y="-196879"/>
            <a:chExt cx="5481387" cy="7185002"/>
          </a:xfrm>
        </p:grpSpPr>
        <p:grpSp>
          <p:nvGrpSpPr>
            <p:cNvPr id="37" name="그룹 36"/>
            <p:cNvGrpSpPr/>
            <p:nvPr/>
          </p:nvGrpSpPr>
          <p:grpSpPr>
            <a:xfrm>
              <a:off x="5994079" y="-196879"/>
              <a:ext cx="5481387" cy="7185002"/>
              <a:chOff x="5976108" y="-658638"/>
              <a:chExt cx="5481387" cy="71850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76111" y="5364314"/>
                <a:ext cx="5481384" cy="1162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강</a:t>
                </a:r>
                <a:endParaRPr lang="ko-KR" altLang="en-US" dirty="0"/>
              </a:p>
            </p:txBody>
          </p:sp>
          <p:sp>
            <p:nvSpPr>
              <p:cNvPr id="13" name="L 도형 12"/>
              <p:cNvSpPr/>
              <p:nvPr/>
            </p:nvSpPr>
            <p:spPr>
              <a:xfrm rot="5400000">
                <a:off x="59761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L 도형 29"/>
              <p:cNvSpPr/>
              <p:nvPr/>
            </p:nvSpPr>
            <p:spPr>
              <a:xfrm rot="10800000">
                <a:off x="68905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L 도형 31"/>
              <p:cNvSpPr/>
              <p:nvPr/>
            </p:nvSpPr>
            <p:spPr>
              <a:xfrm rot="5400000">
                <a:off x="78024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/>
              <p:cNvSpPr/>
              <p:nvPr/>
            </p:nvSpPr>
            <p:spPr>
              <a:xfrm rot="10800000">
                <a:off x="87168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L 도형 33"/>
              <p:cNvSpPr/>
              <p:nvPr/>
            </p:nvSpPr>
            <p:spPr>
              <a:xfrm rot="5400000">
                <a:off x="96286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L 도형 34"/>
              <p:cNvSpPr/>
              <p:nvPr/>
            </p:nvSpPr>
            <p:spPr>
              <a:xfrm rot="10800000">
                <a:off x="105430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976110" y="2971800"/>
                <a:ext cx="5481384" cy="14781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지연 23"/>
              <p:cNvSpPr/>
              <p:nvPr/>
            </p:nvSpPr>
            <p:spPr>
              <a:xfrm rot="16200000">
                <a:off x="8119864" y="3241792"/>
                <a:ext cx="1193877" cy="1193877"/>
              </a:xfrm>
              <a:prstGeom prst="flowChartDelay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76109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966128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000560" y="2057400"/>
                <a:ext cx="35778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>
                <a:off x="5976108" y="1142999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10966127" y="1152523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030811" y="1146892"/>
                <a:ext cx="1517365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002369" y="1152523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5"/>
              <p:cNvSpPr/>
              <p:nvPr/>
            </p:nvSpPr>
            <p:spPr>
              <a:xfrm>
                <a:off x="7002368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085252" y="1142999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>
                <a:off x="10085251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1415" y="-658638"/>
                <a:ext cx="956154" cy="1819277"/>
                <a:chOff x="10237651" y="390522"/>
                <a:chExt cx="491367" cy="181927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10237652" y="1295399"/>
                  <a:ext cx="491366" cy="9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이등변 삼각형 49"/>
                <p:cNvSpPr/>
                <p:nvPr/>
              </p:nvSpPr>
              <p:spPr>
                <a:xfrm>
                  <a:off x="10237651" y="390522"/>
                  <a:ext cx="491367" cy="91440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7050554" y="4993544"/>
              <a:ext cx="3363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강 위 성을 지지하기 위한 다리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96299" y="39311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73497" y="4236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성문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99714" y="22715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619334" y="1145853"/>
            <a:ext cx="5258717" cy="5083993"/>
            <a:chOff x="-29443" y="1082974"/>
            <a:chExt cx="5258717" cy="5083993"/>
          </a:xfrm>
        </p:grpSpPr>
        <p:sp>
          <p:nvSpPr>
            <p:cNvPr id="17" name="막힌 원호 16"/>
            <p:cNvSpPr/>
            <p:nvPr/>
          </p:nvSpPr>
          <p:spPr>
            <a:xfrm rot="16200000">
              <a:off x="-893534" y="1947066"/>
              <a:ext cx="5083992" cy="3355809"/>
            </a:xfrm>
            <a:prstGeom prst="blockArc">
              <a:avLst>
                <a:gd name="adj1" fmla="val 16152050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막힌 원호 83"/>
            <p:cNvSpPr/>
            <p:nvPr/>
          </p:nvSpPr>
          <p:spPr>
            <a:xfrm rot="5400000" flipH="1">
              <a:off x="1009374" y="1947065"/>
              <a:ext cx="5083992" cy="3355809"/>
            </a:xfrm>
            <a:prstGeom prst="blockArc">
              <a:avLst>
                <a:gd name="adj1" fmla="val 16160961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406347" y="688653"/>
            <a:ext cx="5481386" cy="6022952"/>
            <a:chOff x="5976108" y="-658638"/>
            <a:chExt cx="5481386" cy="6022952"/>
          </a:xfrm>
        </p:grpSpPr>
        <p:sp>
          <p:nvSpPr>
            <p:cNvPr id="92" name="L 도형 91"/>
            <p:cNvSpPr/>
            <p:nvPr/>
          </p:nvSpPr>
          <p:spPr>
            <a:xfrm rot="5400000">
              <a:off x="59761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L 도형 92"/>
            <p:cNvSpPr/>
            <p:nvPr/>
          </p:nvSpPr>
          <p:spPr>
            <a:xfrm rot="10800000">
              <a:off x="68905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L 도형 93"/>
            <p:cNvSpPr/>
            <p:nvPr/>
          </p:nvSpPr>
          <p:spPr>
            <a:xfrm rot="5400000">
              <a:off x="78024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L 도형 94"/>
            <p:cNvSpPr/>
            <p:nvPr/>
          </p:nvSpPr>
          <p:spPr>
            <a:xfrm rot="10800000">
              <a:off x="87168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L 도형 95"/>
            <p:cNvSpPr/>
            <p:nvPr/>
          </p:nvSpPr>
          <p:spPr>
            <a:xfrm rot="5400000">
              <a:off x="96286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L 도형 96"/>
            <p:cNvSpPr/>
            <p:nvPr/>
          </p:nvSpPr>
          <p:spPr>
            <a:xfrm rot="10800000">
              <a:off x="105430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976110" y="2971800"/>
              <a:ext cx="5481384" cy="14781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지연 98"/>
            <p:cNvSpPr/>
            <p:nvPr/>
          </p:nvSpPr>
          <p:spPr>
            <a:xfrm rot="16200000">
              <a:off x="8119864" y="3241792"/>
              <a:ext cx="1193877" cy="1193877"/>
            </a:xfrm>
            <a:prstGeom prst="flowChartDelay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976109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0966128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000560" y="2057400"/>
              <a:ext cx="35778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/>
            <p:nvPr/>
          </p:nvSpPr>
          <p:spPr>
            <a:xfrm>
              <a:off x="5976108" y="1142999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10966127" y="1152523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030811" y="1146892"/>
              <a:ext cx="1517365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002369" y="1152523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>
              <a:off x="7002368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085252" y="1142999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>
              <a:off x="10085251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311415" y="-658638"/>
              <a:ext cx="956154" cy="1819277"/>
              <a:chOff x="10237651" y="390522"/>
              <a:chExt cx="491367" cy="1819277"/>
            </a:xfrm>
            <a:solidFill>
              <a:schemeClr val="bg2">
                <a:lumMod val="50000"/>
              </a:schemeClr>
            </a:solidFill>
          </p:grpSpPr>
          <p:sp>
            <p:nvSpPr>
              <p:cNvPr id="111" name="직사각형 110"/>
              <p:cNvSpPr/>
              <p:nvPr/>
            </p:nvSpPr>
            <p:spPr>
              <a:xfrm>
                <a:off x="10237652" y="1295399"/>
                <a:ext cx="491366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이등변 삼각형 111"/>
              <p:cNvSpPr/>
              <p:nvPr/>
            </p:nvSpPr>
            <p:spPr>
              <a:xfrm>
                <a:off x="10237651" y="390522"/>
                <a:ext cx="491367" cy="914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73316" y="0"/>
            <a:ext cx="6294233" cy="6905924"/>
            <a:chOff x="73316" y="0"/>
            <a:chExt cx="6294233" cy="6905924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3316" y="0"/>
              <a:ext cx="6294233" cy="6905924"/>
              <a:chOff x="-184155" y="-603136"/>
              <a:chExt cx="6294233" cy="690592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-49909" y="1082975"/>
                <a:ext cx="5277322" cy="5083991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도넛 20"/>
              <p:cNvSpPr/>
              <p:nvPr/>
            </p:nvSpPr>
            <p:spPr>
              <a:xfrm>
                <a:off x="-51720" y="1082974"/>
                <a:ext cx="5258329" cy="5083991"/>
              </a:xfrm>
              <a:prstGeom prst="donut">
                <a:avLst>
                  <a:gd name="adj" fmla="val 4131"/>
                </a:avLst>
              </a:prstGeom>
              <a:solidFill>
                <a:schemeClr val="bg2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094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  <p:sp>
            <p:nvSpPr>
              <p:cNvPr id="11" name="위쪽 화살표 10"/>
              <p:cNvSpPr/>
              <p:nvPr/>
            </p:nvSpPr>
            <p:spPr>
              <a:xfrm>
                <a:off x="2016331" y="2843336"/>
                <a:ext cx="1142741" cy="55228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정면</a:t>
                </a:r>
                <a:endParaRPr lang="ko-KR" altLang="en-US" sz="1400" dirty="0"/>
              </a:p>
            </p:txBody>
          </p:sp>
          <p:sp>
            <p:nvSpPr>
              <p:cNvPr id="25" name="포인트가 5개인 별 24"/>
              <p:cNvSpPr/>
              <p:nvPr/>
            </p:nvSpPr>
            <p:spPr>
              <a:xfrm>
                <a:off x="973957" y="-461748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포인트가 5개인 별 157"/>
              <p:cNvSpPr/>
              <p:nvPr/>
            </p:nvSpPr>
            <p:spPr>
              <a:xfrm>
                <a:off x="277916" y="1338184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포인트가 5개인 별 158"/>
              <p:cNvSpPr/>
              <p:nvPr/>
            </p:nvSpPr>
            <p:spPr>
              <a:xfrm>
                <a:off x="4890809" y="-420300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포인트가 5개인 별 159"/>
              <p:cNvSpPr/>
              <p:nvPr/>
            </p:nvSpPr>
            <p:spPr>
              <a:xfrm>
                <a:off x="590270" y="260321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포인트가 5개인 별 160"/>
              <p:cNvSpPr/>
              <p:nvPr/>
            </p:nvSpPr>
            <p:spPr>
              <a:xfrm>
                <a:off x="3950719" y="513152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포인트가 5개인 별 161"/>
              <p:cNvSpPr/>
              <p:nvPr/>
            </p:nvSpPr>
            <p:spPr>
              <a:xfrm>
                <a:off x="3555886" y="-461748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포인트가 5개인 별 162"/>
              <p:cNvSpPr/>
              <p:nvPr/>
            </p:nvSpPr>
            <p:spPr>
              <a:xfrm>
                <a:off x="-184155" y="538696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포인트가 5개인 별 163"/>
              <p:cNvSpPr/>
              <p:nvPr/>
            </p:nvSpPr>
            <p:spPr>
              <a:xfrm>
                <a:off x="5104656" y="832140"/>
                <a:ext cx="264869" cy="264869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872402" y="1282018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288327" y="162809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4688377" y="203449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5030782" y="267500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5243570" y="3512638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5047615" y="4465553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4607261" y="525054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3816236" y="588300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2902900" y="6190457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타원 172"/>
              <p:cNvSpPr/>
              <p:nvPr/>
            </p:nvSpPr>
            <p:spPr>
              <a:xfrm rot="11700000" flipV="1">
                <a:off x="1518840" y="1145852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타원 173"/>
              <p:cNvSpPr/>
              <p:nvPr/>
            </p:nvSpPr>
            <p:spPr>
              <a:xfrm rot="11700000" flipV="1">
                <a:off x="936517" y="1452893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/>
              <p:cNvSpPr/>
              <p:nvPr/>
            </p:nvSpPr>
            <p:spPr>
              <a:xfrm rot="11700000" flipV="1">
                <a:off x="427173" y="1906220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/>
              <p:cNvSpPr/>
              <p:nvPr/>
            </p:nvSpPr>
            <p:spPr>
              <a:xfrm rot="11700000" flipV="1">
                <a:off x="94332" y="2468667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 rot="11700000" flipV="1">
                <a:off x="-173032" y="3286499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/>
              <p:cNvSpPr/>
              <p:nvPr/>
            </p:nvSpPr>
            <p:spPr>
              <a:xfrm rot="11700000" flipV="1">
                <a:off x="-131386" y="4209839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타원 178"/>
              <p:cNvSpPr/>
              <p:nvPr/>
            </p:nvSpPr>
            <p:spPr>
              <a:xfrm rot="11700000" flipV="1">
                <a:off x="297408" y="5126008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 rot="11700000" flipV="1">
                <a:off x="937742" y="5750484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타원 180"/>
              <p:cNvSpPr/>
              <p:nvPr/>
            </p:nvSpPr>
            <p:spPr>
              <a:xfrm rot="11700000" flipV="1">
                <a:off x="1865058" y="6106950"/>
                <a:ext cx="112331" cy="120029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4" name="그룹 193"/>
              <p:cNvGrpSpPr/>
              <p:nvPr/>
            </p:nvGrpSpPr>
            <p:grpSpPr>
              <a:xfrm rot="20999442">
                <a:off x="1414487" y="-603136"/>
                <a:ext cx="2692482" cy="555910"/>
                <a:chOff x="4243412" y="111239"/>
                <a:chExt cx="2692482" cy="555910"/>
              </a:xfrm>
            </p:grpSpPr>
            <p:sp>
              <p:nvSpPr>
                <p:cNvPr id="193" name="이등변 삼각형 192"/>
                <p:cNvSpPr/>
                <p:nvPr/>
              </p:nvSpPr>
              <p:spPr>
                <a:xfrm rot="4500000">
                  <a:off x="5556010" y="-1092035"/>
                  <a:ext cx="176610" cy="2583158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포인트가 5개인 별 191"/>
                <p:cNvSpPr/>
                <p:nvPr/>
              </p:nvSpPr>
              <p:spPr>
                <a:xfrm>
                  <a:off x="4243412" y="402280"/>
                  <a:ext cx="264869" cy="264869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95" name="그룹 194"/>
              <p:cNvGrpSpPr/>
              <p:nvPr/>
            </p:nvGrpSpPr>
            <p:grpSpPr>
              <a:xfrm rot="20999442">
                <a:off x="3417595" y="-15230"/>
                <a:ext cx="2692483" cy="555909"/>
                <a:chOff x="4033008" y="652699"/>
                <a:chExt cx="2692483" cy="555909"/>
              </a:xfrm>
            </p:grpSpPr>
            <p:sp>
              <p:nvSpPr>
                <p:cNvPr id="196" name="이등변 삼각형 195"/>
                <p:cNvSpPr/>
                <p:nvPr/>
              </p:nvSpPr>
              <p:spPr>
                <a:xfrm rot="4500000">
                  <a:off x="5345607" y="-550575"/>
                  <a:ext cx="176610" cy="2583158"/>
                </a:xfrm>
                <a:prstGeom prst="triangl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포인트가 5개인 별 196"/>
                <p:cNvSpPr/>
                <p:nvPr/>
              </p:nvSpPr>
              <p:spPr>
                <a:xfrm>
                  <a:off x="4033008" y="943739"/>
                  <a:ext cx="264869" cy="264869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" name="그룹 1"/>
            <p:cNvGrpSpPr/>
            <p:nvPr/>
          </p:nvGrpSpPr>
          <p:grpSpPr>
            <a:xfrm>
              <a:off x="2740420" y="1526624"/>
              <a:ext cx="820012" cy="199312"/>
              <a:chOff x="2740420" y="1526624"/>
              <a:chExt cx="820012" cy="199312"/>
            </a:xfrm>
          </p:grpSpPr>
          <p:sp>
            <p:nvSpPr>
              <p:cNvPr id="113" name="타원 112"/>
              <p:cNvSpPr/>
              <p:nvPr/>
            </p:nvSpPr>
            <p:spPr>
              <a:xfrm>
                <a:off x="2740420" y="1526624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타원 113"/>
              <p:cNvSpPr/>
              <p:nvPr/>
            </p:nvSpPr>
            <p:spPr>
              <a:xfrm>
                <a:off x="3448101" y="1613605"/>
                <a:ext cx="112331" cy="112331"/>
              </a:xfrm>
              <a:prstGeom prst="ellipse">
                <a:avLst/>
              </a:prstGeom>
              <a:ln>
                <a:noFill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76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5994079" y="-196879"/>
            <a:ext cx="5481387" cy="7185002"/>
            <a:chOff x="5994079" y="-196879"/>
            <a:chExt cx="5481387" cy="7185002"/>
          </a:xfrm>
        </p:grpSpPr>
        <p:grpSp>
          <p:nvGrpSpPr>
            <p:cNvPr id="37" name="그룹 36"/>
            <p:cNvGrpSpPr/>
            <p:nvPr/>
          </p:nvGrpSpPr>
          <p:grpSpPr>
            <a:xfrm>
              <a:off x="5994079" y="-196879"/>
              <a:ext cx="5481387" cy="7185002"/>
              <a:chOff x="5976108" y="-658638"/>
              <a:chExt cx="5481387" cy="718500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76111" y="5364314"/>
                <a:ext cx="5481384" cy="1162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강</a:t>
                </a:r>
                <a:endParaRPr lang="ko-KR" altLang="en-US" dirty="0"/>
              </a:p>
            </p:txBody>
          </p:sp>
          <p:sp>
            <p:nvSpPr>
              <p:cNvPr id="13" name="L 도형 12"/>
              <p:cNvSpPr/>
              <p:nvPr/>
            </p:nvSpPr>
            <p:spPr>
              <a:xfrm rot="5400000">
                <a:off x="59761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L 도형 29"/>
              <p:cNvSpPr/>
              <p:nvPr/>
            </p:nvSpPr>
            <p:spPr>
              <a:xfrm rot="10800000">
                <a:off x="6890510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L 도형 31"/>
              <p:cNvSpPr/>
              <p:nvPr/>
            </p:nvSpPr>
            <p:spPr>
              <a:xfrm rot="5400000">
                <a:off x="78024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L 도형 32"/>
              <p:cNvSpPr/>
              <p:nvPr/>
            </p:nvSpPr>
            <p:spPr>
              <a:xfrm rot="10800000">
                <a:off x="8716802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L 도형 33"/>
              <p:cNvSpPr/>
              <p:nvPr/>
            </p:nvSpPr>
            <p:spPr>
              <a:xfrm rot="5400000">
                <a:off x="96286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L 도형 34"/>
              <p:cNvSpPr/>
              <p:nvPr/>
            </p:nvSpPr>
            <p:spPr>
              <a:xfrm rot="10800000">
                <a:off x="10543094" y="4449914"/>
                <a:ext cx="914400" cy="914400"/>
              </a:xfrm>
              <a:prstGeom prst="corner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976110" y="2971800"/>
                <a:ext cx="5481384" cy="14781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순서도: 지연 23"/>
              <p:cNvSpPr/>
              <p:nvPr/>
            </p:nvSpPr>
            <p:spPr>
              <a:xfrm rot="16200000">
                <a:off x="8119864" y="3241792"/>
                <a:ext cx="1193877" cy="1193877"/>
              </a:xfrm>
              <a:prstGeom prst="flowChartDelay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976109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966128" y="2057400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000560" y="2057400"/>
                <a:ext cx="35778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>
                <a:off x="5976108" y="1142999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>
                <a:off x="10966127" y="1152523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030811" y="1146892"/>
                <a:ext cx="1517365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002369" y="1152523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5"/>
              <p:cNvSpPr/>
              <p:nvPr/>
            </p:nvSpPr>
            <p:spPr>
              <a:xfrm>
                <a:off x="7002368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085252" y="1142999"/>
                <a:ext cx="491366" cy="9144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>
                <a:off x="10085251" y="238122"/>
                <a:ext cx="491367" cy="9144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1415" y="-658638"/>
                <a:ext cx="956154" cy="1819277"/>
                <a:chOff x="10237651" y="390522"/>
                <a:chExt cx="491367" cy="181927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10237652" y="1295399"/>
                  <a:ext cx="491366" cy="914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이등변 삼각형 49"/>
                <p:cNvSpPr/>
                <p:nvPr/>
              </p:nvSpPr>
              <p:spPr>
                <a:xfrm>
                  <a:off x="10237651" y="390522"/>
                  <a:ext cx="491367" cy="914400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Box 50"/>
            <p:cNvSpPr txBox="1"/>
            <p:nvPr/>
          </p:nvSpPr>
          <p:spPr>
            <a:xfrm>
              <a:off x="7050554" y="4993544"/>
              <a:ext cx="3363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강 위 성을 지지하기 위한 다리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96299" y="39311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373497" y="42367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성문</a:t>
              </a:r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599714" y="227150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619334" y="1145853"/>
            <a:ext cx="5258717" cy="5083993"/>
            <a:chOff x="-29443" y="1082974"/>
            <a:chExt cx="5258717" cy="5083993"/>
          </a:xfrm>
        </p:grpSpPr>
        <p:sp>
          <p:nvSpPr>
            <p:cNvPr id="17" name="막힌 원호 16"/>
            <p:cNvSpPr/>
            <p:nvPr/>
          </p:nvSpPr>
          <p:spPr>
            <a:xfrm rot="16200000">
              <a:off x="-893534" y="1947066"/>
              <a:ext cx="5083992" cy="3355809"/>
            </a:xfrm>
            <a:prstGeom prst="blockArc">
              <a:avLst>
                <a:gd name="adj1" fmla="val 16152050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막힌 원호 83"/>
            <p:cNvSpPr/>
            <p:nvPr/>
          </p:nvSpPr>
          <p:spPr>
            <a:xfrm rot="5400000" flipH="1">
              <a:off x="1009374" y="1947065"/>
              <a:ext cx="5083992" cy="3355809"/>
            </a:xfrm>
            <a:prstGeom prst="blockArc">
              <a:avLst>
                <a:gd name="adj1" fmla="val 16160961"/>
                <a:gd name="adj2" fmla="val 1"/>
                <a:gd name="adj3" fmla="val 7313"/>
              </a:avLst>
            </a:prstGeom>
            <a:solidFill>
              <a:schemeClr val="bg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6406347" y="688653"/>
            <a:ext cx="5481386" cy="6022952"/>
            <a:chOff x="5976108" y="-658638"/>
            <a:chExt cx="5481386" cy="6022952"/>
          </a:xfrm>
        </p:grpSpPr>
        <p:sp>
          <p:nvSpPr>
            <p:cNvPr id="92" name="L 도형 91"/>
            <p:cNvSpPr/>
            <p:nvPr/>
          </p:nvSpPr>
          <p:spPr>
            <a:xfrm rot="5400000">
              <a:off x="59761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L 도형 92"/>
            <p:cNvSpPr/>
            <p:nvPr/>
          </p:nvSpPr>
          <p:spPr>
            <a:xfrm rot="10800000">
              <a:off x="6890510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L 도형 93"/>
            <p:cNvSpPr/>
            <p:nvPr/>
          </p:nvSpPr>
          <p:spPr>
            <a:xfrm rot="5400000">
              <a:off x="78024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L 도형 94"/>
            <p:cNvSpPr/>
            <p:nvPr/>
          </p:nvSpPr>
          <p:spPr>
            <a:xfrm rot="10800000">
              <a:off x="8716802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L 도형 95"/>
            <p:cNvSpPr/>
            <p:nvPr/>
          </p:nvSpPr>
          <p:spPr>
            <a:xfrm rot="5400000">
              <a:off x="96286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L 도형 96"/>
            <p:cNvSpPr/>
            <p:nvPr/>
          </p:nvSpPr>
          <p:spPr>
            <a:xfrm rot="10800000">
              <a:off x="10543094" y="4449914"/>
              <a:ext cx="914400" cy="914400"/>
            </a:xfrm>
            <a:prstGeom prst="corner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976110" y="2971800"/>
              <a:ext cx="5481384" cy="14781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순서도: 지연 98"/>
            <p:cNvSpPr/>
            <p:nvPr/>
          </p:nvSpPr>
          <p:spPr>
            <a:xfrm rot="16200000">
              <a:off x="8119864" y="3241792"/>
              <a:ext cx="1193877" cy="1193877"/>
            </a:xfrm>
            <a:prstGeom prst="flowChartDelay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5976109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10966128" y="2057400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000560" y="2057400"/>
              <a:ext cx="35778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이등변 삼각형 102"/>
            <p:cNvSpPr/>
            <p:nvPr/>
          </p:nvSpPr>
          <p:spPr>
            <a:xfrm>
              <a:off x="5976108" y="1142999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이등변 삼각형 103"/>
            <p:cNvSpPr/>
            <p:nvPr/>
          </p:nvSpPr>
          <p:spPr>
            <a:xfrm>
              <a:off x="10966127" y="1152523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030811" y="1146892"/>
              <a:ext cx="1517365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002369" y="1152523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이등변 삼각형 106"/>
            <p:cNvSpPr/>
            <p:nvPr/>
          </p:nvSpPr>
          <p:spPr>
            <a:xfrm>
              <a:off x="7002368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0085252" y="1142999"/>
              <a:ext cx="491366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이등변 삼각형 108"/>
            <p:cNvSpPr/>
            <p:nvPr/>
          </p:nvSpPr>
          <p:spPr>
            <a:xfrm>
              <a:off x="10085251" y="238122"/>
              <a:ext cx="491367" cy="914400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8311415" y="-658638"/>
              <a:ext cx="956154" cy="1819277"/>
              <a:chOff x="10237651" y="390522"/>
              <a:chExt cx="491367" cy="1819277"/>
            </a:xfrm>
            <a:solidFill>
              <a:schemeClr val="bg2">
                <a:lumMod val="50000"/>
              </a:schemeClr>
            </a:solidFill>
          </p:grpSpPr>
          <p:sp>
            <p:nvSpPr>
              <p:cNvPr id="111" name="직사각형 110"/>
              <p:cNvSpPr/>
              <p:nvPr/>
            </p:nvSpPr>
            <p:spPr>
              <a:xfrm>
                <a:off x="10237652" y="1295399"/>
                <a:ext cx="491366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이등변 삼각형 111"/>
              <p:cNvSpPr/>
              <p:nvPr/>
            </p:nvSpPr>
            <p:spPr>
              <a:xfrm>
                <a:off x="10237651" y="390522"/>
                <a:ext cx="491367" cy="9144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043982" y="-961181"/>
            <a:ext cx="3785413" cy="5428407"/>
            <a:chOff x="1043982" y="-961181"/>
            <a:chExt cx="3785413" cy="5428407"/>
          </a:xfrm>
        </p:grpSpPr>
        <p:sp>
          <p:nvSpPr>
            <p:cNvPr id="113" name="직사각형 112"/>
            <p:cNvSpPr/>
            <p:nvPr/>
          </p:nvSpPr>
          <p:spPr>
            <a:xfrm>
              <a:off x="1043982" y="1686112"/>
              <a:ext cx="3604482" cy="2781114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249" y="181514"/>
              <a:ext cx="1904792" cy="2088717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  <a:reflection blurRad="6350" stA="50000" endA="300" endPos="90000" dir="5400000" sy="-100000" algn="bl" rotWithShape="0"/>
            </a:effectLst>
          </p:spPr>
        </p:pic>
        <p:sp>
          <p:nvSpPr>
            <p:cNvPr id="184" name="타원 183"/>
            <p:cNvSpPr/>
            <p:nvPr/>
          </p:nvSpPr>
          <p:spPr>
            <a:xfrm>
              <a:off x="2725765" y="543925"/>
              <a:ext cx="180909" cy="24079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2693310" y="1021450"/>
              <a:ext cx="264869" cy="35254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2698145" y="975666"/>
              <a:ext cx="25519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/>
                <a:t>12</a:t>
              </a:r>
              <a:endParaRPr lang="ko-KR" altLang="en-US" sz="50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720614" y="1237424"/>
              <a:ext cx="21993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 smtClean="0"/>
                <a:t>6</a:t>
              </a:r>
              <a:endParaRPr lang="ko-KR" altLang="en-US" sz="50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619465" y="1116743"/>
              <a:ext cx="21993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9</a:t>
              </a:r>
              <a:endParaRPr lang="ko-KR" altLang="en-US" sz="50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821741" y="1121637"/>
              <a:ext cx="21993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00" dirty="0"/>
                <a:t>3</a:t>
              </a:r>
              <a:endParaRPr lang="ko-KR" altLang="en-US" sz="500"/>
            </a:p>
          </p:txBody>
        </p:sp>
        <p:sp>
          <p:nvSpPr>
            <p:cNvPr id="190" name="순서도: 판단 189"/>
            <p:cNvSpPr/>
            <p:nvPr/>
          </p:nvSpPr>
          <p:spPr>
            <a:xfrm flipV="1">
              <a:off x="2822000" y="1194507"/>
              <a:ext cx="85207" cy="29295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순서도: 판단 190"/>
            <p:cNvSpPr/>
            <p:nvPr/>
          </p:nvSpPr>
          <p:spPr>
            <a:xfrm rot="16200000" flipV="1">
              <a:off x="2768890" y="1137357"/>
              <a:ext cx="124752" cy="29295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Picture 2" descr="http://download.seaicons.com/icons/youthedesigner/new-year/512/fireworks-blue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950" y="-961181"/>
              <a:ext cx="1284214" cy="12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http://download.seaicons.com/icons/youthedesigner/new-year/512/fireworks-blue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275" y="67710"/>
              <a:ext cx="495120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392416" y="-791078"/>
            <a:ext cx="5190602" cy="7477136"/>
            <a:chOff x="5392416" y="-791078"/>
            <a:chExt cx="5190602" cy="74771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416" y="-791078"/>
              <a:ext cx="5190602" cy="7477136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6545577" y="3175852"/>
              <a:ext cx="2303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강 위 성을 지지하기 위한 다리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785372" y="25876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성벽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488254" y="27511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성문</a:t>
              </a:r>
              <a:endParaRPr lang="ko-KR" altLang="en-US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199359" y="20604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420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56813" y="1068615"/>
            <a:ext cx="6422432" cy="5320213"/>
            <a:chOff x="2356813" y="1068615"/>
            <a:chExt cx="6422432" cy="5320213"/>
          </a:xfrm>
        </p:grpSpPr>
        <p:grpSp>
          <p:nvGrpSpPr>
            <p:cNvPr id="22" name="그룹 21"/>
            <p:cNvGrpSpPr/>
            <p:nvPr/>
          </p:nvGrpSpPr>
          <p:grpSpPr>
            <a:xfrm>
              <a:off x="2356813" y="1068615"/>
              <a:ext cx="6422432" cy="5320213"/>
              <a:chOff x="2168127" y="1010558"/>
              <a:chExt cx="6422432" cy="532021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2168127" y="1010558"/>
                <a:ext cx="6422432" cy="5320213"/>
                <a:chOff x="2168127" y="1010558"/>
                <a:chExt cx="6422432" cy="5320213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3340991" y="1082975"/>
                  <a:ext cx="5083991" cy="5083991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이등변 삼각형 17"/>
                <p:cNvSpPr/>
                <p:nvPr/>
              </p:nvSpPr>
              <p:spPr>
                <a:xfrm rot="14400000">
                  <a:off x="2481445" y="4274058"/>
                  <a:ext cx="2209062" cy="1904364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이등변 삼각형 37"/>
                <p:cNvSpPr/>
                <p:nvPr/>
              </p:nvSpPr>
              <p:spPr>
                <a:xfrm rot="18389100">
                  <a:off x="2622380" y="2096239"/>
                  <a:ext cx="1552976" cy="1338773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이등변 삼각형 38"/>
                <p:cNvSpPr/>
                <p:nvPr/>
              </p:nvSpPr>
              <p:spPr>
                <a:xfrm rot="20003301">
                  <a:off x="3660346" y="1394853"/>
                  <a:ext cx="1446827" cy="1247265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5727507">
                  <a:off x="2400926" y="3131648"/>
                  <a:ext cx="1282530" cy="1748128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29025" y="2334965"/>
                  <a:ext cx="1714500" cy="3240330"/>
                </a:xfrm>
                <a:custGeom>
                  <a:avLst/>
                  <a:gdLst>
                    <a:gd name="connsiteX0" fmla="*/ 838200 w 1714500"/>
                    <a:gd name="connsiteY0" fmla="*/ 363228 h 3240330"/>
                    <a:gd name="connsiteX1" fmla="*/ 742950 w 1714500"/>
                    <a:gd name="connsiteY1" fmla="*/ 372753 h 3240330"/>
                    <a:gd name="connsiteX2" fmla="*/ 704850 w 1714500"/>
                    <a:gd name="connsiteY2" fmla="*/ 382278 h 3240330"/>
                    <a:gd name="connsiteX3" fmla="*/ 571500 w 1714500"/>
                    <a:gd name="connsiteY3" fmla="*/ 401328 h 3240330"/>
                    <a:gd name="connsiteX4" fmla="*/ 533400 w 1714500"/>
                    <a:gd name="connsiteY4" fmla="*/ 410853 h 3240330"/>
                    <a:gd name="connsiteX5" fmla="*/ 504825 w 1714500"/>
                    <a:gd name="connsiteY5" fmla="*/ 420378 h 3240330"/>
                    <a:gd name="connsiteX6" fmla="*/ 419100 w 1714500"/>
                    <a:gd name="connsiteY6" fmla="*/ 439428 h 3240330"/>
                    <a:gd name="connsiteX7" fmla="*/ 400050 w 1714500"/>
                    <a:gd name="connsiteY7" fmla="*/ 468003 h 3240330"/>
                    <a:gd name="connsiteX8" fmla="*/ 342900 w 1714500"/>
                    <a:gd name="connsiteY8" fmla="*/ 515628 h 3240330"/>
                    <a:gd name="connsiteX9" fmla="*/ 323850 w 1714500"/>
                    <a:gd name="connsiteY9" fmla="*/ 544203 h 3240330"/>
                    <a:gd name="connsiteX10" fmla="*/ 266700 w 1714500"/>
                    <a:gd name="connsiteY10" fmla="*/ 582303 h 3240330"/>
                    <a:gd name="connsiteX11" fmla="*/ 238125 w 1714500"/>
                    <a:gd name="connsiteY11" fmla="*/ 620403 h 3240330"/>
                    <a:gd name="connsiteX12" fmla="*/ 200025 w 1714500"/>
                    <a:gd name="connsiteY12" fmla="*/ 639453 h 3240330"/>
                    <a:gd name="connsiteX13" fmla="*/ 171450 w 1714500"/>
                    <a:gd name="connsiteY13" fmla="*/ 668028 h 3240330"/>
                    <a:gd name="connsiteX14" fmla="*/ 142875 w 1714500"/>
                    <a:gd name="connsiteY14" fmla="*/ 725178 h 3240330"/>
                    <a:gd name="connsiteX15" fmla="*/ 133350 w 1714500"/>
                    <a:gd name="connsiteY15" fmla="*/ 753753 h 3240330"/>
                    <a:gd name="connsiteX16" fmla="*/ 114300 w 1714500"/>
                    <a:gd name="connsiteY16" fmla="*/ 782328 h 3240330"/>
                    <a:gd name="connsiteX17" fmla="*/ 104775 w 1714500"/>
                    <a:gd name="connsiteY17" fmla="*/ 810903 h 3240330"/>
                    <a:gd name="connsiteX18" fmla="*/ 76200 w 1714500"/>
                    <a:gd name="connsiteY18" fmla="*/ 868053 h 3240330"/>
                    <a:gd name="connsiteX19" fmla="*/ 85725 w 1714500"/>
                    <a:gd name="connsiteY19" fmla="*/ 1134753 h 3240330"/>
                    <a:gd name="connsiteX20" fmla="*/ 104775 w 1714500"/>
                    <a:gd name="connsiteY20" fmla="*/ 1191903 h 3240330"/>
                    <a:gd name="connsiteX21" fmla="*/ 123825 w 1714500"/>
                    <a:gd name="connsiteY21" fmla="*/ 1220478 h 3240330"/>
                    <a:gd name="connsiteX22" fmla="*/ 133350 w 1714500"/>
                    <a:gd name="connsiteY22" fmla="*/ 1258578 h 3240330"/>
                    <a:gd name="connsiteX23" fmla="*/ 171450 w 1714500"/>
                    <a:gd name="connsiteY23" fmla="*/ 1315728 h 3240330"/>
                    <a:gd name="connsiteX24" fmla="*/ 190500 w 1714500"/>
                    <a:gd name="connsiteY24" fmla="*/ 1344303 h 3240330"/>
                    <a:gd name="connsiteX25" fmla="*/ 209550 w 1714500"/>
                    <a:gd name="connsiteY25" fmla="*/ 1382403 h 3240330"/>
                    <a:gd name="connsiteX26" fmla="*/ 228600 w 1714500"/>
                    <a:gd name="connsiteY26" fmla="*/ 1410978 h 3240330"/>
                    <a:gd name="connsiteX27" fmla="*/ 257175 w 1714500"/>
                    <a:gd name="connsiteY27" fmla="*/ 1468128 h 3240330"/>
                    <a:gd name="connsiteX28" fmla="*/ 257175 w 1714500"/>
                    <a:gd name="connsiteY28" fmla="*/ 1658628 h 3240330"/>
                    <a:gd name="connsiteX29" fmla="*/ 219075 w 1714500"/>
                    <a:gd name="connsiteY29" fmla="*/ 1753878 h 3240330"/>
                    <a:gd name="connsiteX30" fmla="*/ 180975 w 1714500"/>
                    <a:gd name="connsiteY30" fmla="*/ 1811028 h 3240330"/>
                    <a:gd name="connsiteX31" fmla="*/ 152400 w 1714500"/>
                    <a:gd name="connsiteY31" fmla="*/ 1868178 h 3240330"/>
                    <a:gd name="connsiteX32" fmla="*/ 142875 w 1714500"/>
                    <a:gd name="connsiteY32" fmla="*/ 1896753 h 3240330"/>
                    <a:gd name="connsiteX33" fmla="*/ 104775 w 1714500"/>
                    <a:gd name="connsiteY33" fmla="*/ 1953903 h 3240330"/>
                    <a:gd name="connsiteX34" fmla="*/ 85725 w 1714500"/>
                    <a:gd name="connsiteY34" fmla="*/ 1982478 h 3240330"/>
                    <a:gd name="connsiteX35" fmla="*/ 66675 w 1714500"/>
                    <a:gd name="connsiteY35" fmla="*/ 2020578 h 3240330"/>
                    <a:gd name="connsiteX36" fmla="*/ 47625 w 1714500"/>
                    <a:gd name="connsiteY36" fmla="*/ 2077728 h 3240330"/>
                    <a:gd name="connsiteX37" fmla="*/ 28575 w 1714500"/>
                    <a:gd name="connsiteY37" fmla="*/ 2115828 h 3240330"/>
                    <a:gd name="connsiteX38" fmla="*/ 9525 w 1714500"/>
                    <a:gd name="connsiteY38" fmla="*/ 2172978 h 3240330"/>
                    <a:gd name="connsiteX39" fmla="*/ 0 w 1714500"/>
                    <a:gd name="connsiteY39" fmla="*/ 2201553 h 3240330"/>
                    <a:gd name="connsiteX40" fmla="*/ 9525 w 1714500"/>
                    <a:gd name="connsiteY40" fmla="*/ 2573028 h 3240330"/>
                    <a:gd name="connsiteX41" fmla="*/ 19050 w 1714500"/>
                    <a:gd name="connsiteY41" fmla="*/ 2649228 h 3240330"/>
                    <a:gd name="connsiteX42" fmla="*/ 38100 w 1714500"/>
                    <a:gd name="connsiteY42" fmla="*/ 2754003 h 3240330"/>
                    <a:gd name="connsiteX43" fmla="*/ 57150 w 1714500"/>
                    <a:gd name="connsiteY43" fmla="*/ 2811153 h 3240330"/>
                    <a:gd name="connsiteX44" fmla="*/ 66675 w 1714500"/>
                    <a:gd name="connsiteY44" fmla="*/ 2839728 h 3240330"/>
                    <a:gd name="connsiteX45" fmla="*/ 104775 w 1714500"/>
                    <a:gd name="connsiteY45" fmla="*/ 2896878 h 3240330"/>
                    <a:gd name="connsiteX46" fmla="*/ 123825 w 1714500"/>
                    <a:gd name="connsiteY46" fmla="*/ 2925453 h 3240330"/>
                    <a:gd name="connsiteX47" fmla="*/ 171450 w 1714500"/>
                    <a:gd name="connsiteY47" fmla="*/ 2992128 h 3240330"/>
                    <a:gd name="connsiteX48" fmla="*/ 219075 w 1714500"/>
                    <a:gd name="connsiteY48" fmla="*/ 3049278 h 3240330"/>
                    <a:gd name="connsiteX49" fmla="*/ 285750 w 1714500"/>
                    <a:gd name="connsiteY49" fmla="*/ 3087378 h 3240330"/>
                    <a:gd name="connsiteX50" fmla="*/ 314325 w 1714500"/>
                    <a:gd name="connsiteY50" fmla="*/ 3096903 h 3240330"/>
                    <a:gd name="connsiteX51" fmla="*/ 342900 w 1714500"/>
                    <a:gd name="connsiteY51" fmla="*/ 3115953 h 3240330"/>
                    <a:gd name="connsiteX52" fmla="*/ 381000 w 1714500"/>
                    <a:gd name="connsiteY52" fmla="*/ 3125478 h 3240330"/>
                    <a:gd name="connsiteX53" fmla="*/ 457200 w 1714500"/>
                    <a:gd name="connsiteY53" fmla="*/ 3144528 h 3240330"/>
                    <a:gd name="connsiteX54" fmla="*/ 752475 w 1714500"/>
                    <a:gd name="connsiteY54" fmla="*/ 3182628 h 3240330"/>
                    <a:gd name="connsiteX55" fmla="*/ 895350 w 1714500"/>
                    <a:gd name="connsiteY55" fmla="*/ 3201678 h 3240330"/>
                    <a:gd name="connsiteX56" fmla="*/ 933450 w 1714500"/>
                    <a:gd name="connsiteY56" fmla="*/ 3211203 h 3240330"/>
                    <a:gd name="connsiteX57" fmla="*/ 1133475 w 1714500"/>
                    <a:gd name="connsiteY57" fmla="*/ 3220728 h 3240330"/>
                    <a:gd name="connsiteX58" fmla="*/ 1181100 w 1714500"/>
                    <a:gd name="connsiteY58" fmla="*/ 3239778 h 3240330"/>
                    <a:gd name="connsiteX59" fmla="*/ 1362075 w 1714500"/>
                    <a:gd name="connsiteY59" fmla="*/ 3230253 h 3240330"/>
                    <a:gd name="connsiteX60" fmla="*/ 1447800 w 1714500"/>
                    <a:gd name="connsiteY60" fmla="*/ 3182628 h 3240330"/>
                    <a:gd name="connsiteX61" fmla="*/ 1514475 w 1714500"/>
                    <a:gd name="connsiteY61" fmla="*/ 3135003 h 3240330"/>
                    <a:gd name="connsiteX62" fmla="*/ 1600200 w 1714500"/>
                    <a:gd name="connsiteY62" fmla="*/ 3058803 h 3240330"/>
                    <a:gd name="connsiteX63" fmla="*/ 1628775 w 1714500"/>
                    <a:gd name="connsiteY63" fmla="*/ 2992128 h 3240330"/>
                    <a:gd name="connsiteX64" fmla="*/ 1638300 w 1714500"/>
                    <a:gd name="connsiteY64" fmla="*/ 2944503 h 3240330"/>
                    <a:gd name="connsiteX65" fmla="*/ 1657350 w 1714500"/>
                    <a:gd name="connsiteY65" fmla="*/ 2896878 h 3240330"/>
                    <a:gd name="connsiteX66" fmla="*/ 1657350 w 1714500"/>
                    <a:gd name="connsiteY66" fmla="*/ 2525403 h 3240330"/>
                    <a:gd name="connsiteX67" fmla="*/ 1647825 w 1714500"/>
                    <a:gd name="connsiteY67" fmla="*/ 2477778 h 3240330"/>
                    <a:gd name="connsiteX68" fmla="*/ 1562100 w 1714500"/>
                    <a:gd name="connsiteY68" fmla="*/ 2363478 h 3240330"/>
                    <a:gd name="connsiteX69" fmla="*/ 1533525 w 1714500"/>
                    <a:gd name="connsiteY69" fmla="*/ 2334903 h 3240330"/>
                    <a:gd name="connsiteX70" fmla="*/ 1504950 w 1714500"/>
                    <a:gd name="connsiteY70" fmla="*/ 2296803 h 3240330"/>
                    <a:gd name="connsiteX71" fmla="*/ 1466850 w 1714500"/>
                    <a:gd name="connsiteY71" fmla="*/ 2239653 h 3240330"/>
                    <a:gd name="connsiteX72" fmla="*/ 1438275 w 1714500"/>
                    <a:gd name="connsiteY72" fmla="*/ 2220603 h 3240330"/>
                    <a:gd name="connsiteX73" fmla="*/ 1428750 w 1714500"/>
                    <a:gd name="connsiteY73" fmla="*/ 2182503 h 3240330"/>
                    <a:gd name="connsiteX74" fmla="*/ 1390650 w 1714500"/>
                    <a:gd name="connsiteY74" fmla="*/ 2106303 h 3240330"/>
                    <a:gd name="connsiteX75" fmla="*/ 1409700 w 1714500"/>
                    <a:gd name="connsiteY75" fmla="*/ 1953903 h 3240330"/>
                    <a:gd name="connsiteX76" fmla="*/ 1438275 w 1714500"/>
                    <a:gd name="connsiteY76" fmla="*/ 1896753 h 3240330"/>
                    <a:gd name="connsiteX77" fmla="*/ 1466850 w 1714500"/>
                    <a:gd name="connsiteY77" fmla="*/ 1820553 h 3240330"/>
                    <a:gd name="connsiteX78" fmla="*/ 1476375 w 1714500"/>
                    <a:gd name="connsiteY78" fmla="*/ 1791978 h 3240330"/>
                    <a:gd name="connsiteX79" fmla="*/ 1514475 w 1714500"/>
                    <a:gd name="connsiteY79" fmla="*/ 1744353 h 3240330"/>
                    <a:gd name="connsiteX80" fmla="*/ 1533525 w 1714500"/>
                    <a:gd name="connsiteY80" fmla="*/ 1715778 h 3240330"/>
                    <a:gd name="connsiteX81" fmla="*/ 1562100 w 1714500"/>
                    <a:gd name="connsiteY81" fmla="*/ 1687203 h 3240330"/>
                    <a:gd name="connsiteX82" fmla="*/ 1581150 w 1714500"/>
                    <a:gd name="connsiteY82" fmla="*/ 1658628 h 3240330"/>
                    <a:gd name="connsiteX83" fmla="*/ 1666875 w 1714500"/>
                    <a:gd name="connsiteY83" fmla="*/ 1553853 h 3240330"/>
                    <a:gd name="connsiteX84" fmla="*/ 1685925 w 1714500"/>
                    <a:gd name="connsiteY84" fmla="*/ 1506228 h 3240330"/>
                    <a:gd name="connsiteX85" fmla="*/ 1695450 w 1714500"/>
                    <a:gd name="connsiteY85" fmla="*/ 1477653 h 3240330"/>
                    <a:gd name="connsiteX86" fmla="*/ 1714500 w 1714500"/>
                    <a:gd name="connsiteY86" fmla="*/ 1430028 h 3240330"/>
                    <a:gd name="connsiteX87" fmla="*/ 1704975 w 1714500"/>
                    <a:gd name="connsiteY87" fmla="*/ 1172853 h 3240330"/>
                    <a:gd name="connsiteX88" fmla="*/ 1676400 w 1714500"/>
                    <a:gd name="connsiteY88" fmla="*/ 1087128 h 3240330"/>
                    <a:gd name="connsiteX89" fmla="*/ 1666875 w 1714500"/>
                    <a:gd name="connsiteY89" fmla="*/ 1058553 h 3240330"/>
                    <a:gd name="connsiteX90" fmla="*/ 1647825 w 1714500"/>
                    <a:gd name="connsiteY90" fmla="*/ 1010928 h 3240330"/>
                    <a:gd name="connsiteX91" fmla="*/ 1628775 w 1714500"/>
                    <a:gd name="connsiteY91" fmla="*/ 934728 h 3240330"/>
                    <a:gd name="connsiteX92" fmla="*/ 1609725 w 1714500"/>
                    <a:gd name="connsiteY92" fmla="*/ 906153 h 3240330"/>
                    <a:gd name="connsiteX93" fmla="*/ 1590675 w 1714500"/>
                    <a:gd name="connsiteY93" fmla="*/ 868053 h 3240330"/>
                    <a:gd name="connsiteX94" fmla="*/ 1543050 w 1714500"/>
                    <a:gd name="connsiteY94" fmla="*/ 782328 h 3240330"/>
                    <a:gd name="connsiteX95" fmla="*/ 1524000 w 1714500"/>
                    <a:gd name="connsiteY95" fmla="*/ 734703 h 3240330"/>
                    <a:gd name="connsiteX96" fmla="*/ 1504950 w 1714500"/>
                    <a:gd name="connsiteY96" fmla="*/ 706128 h 3240330"/>
                    <a:gd name="connsiteX97" fmla="*/ 1476375 w 1714500"/>
                    <a:gd name="connsiteY97" fmla="*/ 620403 h 3240330"/>
                    <a:gd name="connsiteX98" fmla="*/ 1466850 w 1714500"/>
                    <a:gd name="connsiteY98" fmla="*/ 591828 h 3240330"/>
                    <a:gd name="connsiteX99" fmla="*/ 1457325 w 1714500"/>
                    <a:gd name="connsiteY99" fmla="*/ 229878 h 3240330"/>
                    <a:gd name="connsiteX100" fmla="*/ 1438275 w 1714500"/>
                    <a:gd name="connsiteY100" fmla="*/ 144153 h 3240330"/>
                    <a:gd name="connsiteX101" fmla="*/ 1400175 w 1714500"/>
                    <a:gd name="connsiteY101" fmla="*/ 106053 h 3240330"/>
                    <a:gd name="connsiteX102" fmla="*/ 1352550 w 1714500"/>
                    <a:gd name="connsiteY102" fmla="*/ 58428 h 3240330"/>
                    <a:gd name="connsiteX103" fmla="*/ 1285875 w 1714500"/>
                    <a:gd name="connsiteY103" fmla="*/ 20328 h 3240330"/>
                    <a:gd name="connsiteX104" fmla="*/ 1162050 w 1714500"/>
                    <a:gd name="connsiteY104" fmla="*/ 10803 h 3240330"/>
                    <a:gd name="connsiteX105" fmla="*/ 981075 w 1714500"/>
                    <a:gd name="connsiteY105" fmla="*/ 20328 h 3240330"/>
                    <a:gd name="connsiteX106" fmla="*/ 952500 w 1714500"/>
                    <a:gd name="connsiteY106" fmla="*/ 39378 h 3240330"/>
                    <a:gd name="connsiteX107" fmla="*/ 933450 w 1714500"/>
                    <a:gd name="connsiteY107" fmla="*/ 87003 h 3240330"/>
                    <a:gd name="connsiteX108" fmla="*/ 914400 w 1714500"/>
                    <a:gd name="connsiteY108" fmla="*/ 115578 h 3240330"/>
                    <a:gd name="connsiteX109" fmla="*/ 885825 w 1714500"/>
                    <a:gd name="connsiteY109" fmla="*/ 182253 h 3240330"/>
                    <a:gd name="connsiteX110" fmla="*/ 847725 w 1714500"/>
                    <a:gd name="connsiteY110" fmla="*/ 239403 h 3240330"/>
                    <a:gd name="connsiteX111" fmla="*/ 819150 w 1714500"/>
                    <a:gd name="connsiteY111" fmla="*/ 248928 h 3240330"/>
                    <a:gd name="connsiteX112" fmla="*/ 800100 w 1714500"/>
                    <a:gd name="connsiteY112" fmla="*/ 277503 h 3240330"/>
                    <a:gd name="connsiteX113" fmla="*/ 771525 w 1714500"/>
                    <a:gd name="connsiteY113" fmla="*/ 287028 h 3240330"/>
                    <a:gd name="connsiteX114" fmla="*/ 733425 w 1714500"/>
                    <a:gd name="connsiteY114" fmla="*/ 325128 h 3240330"/>
                    <a:gd name="connsiteX115" fmla="*/ 714375 w 1714500"/>
                    <a:gd name="connsiteY115" fmla="*/ 353703 h 3240330"/>
                    <a:gd name="connsiteX116" fmla="*/ 714375 w 1714500"/>
                    <a:gd name="connsiteY116" fmla="*/ 391803 h 3240330"/>
                    <a:gd name="connsiteX117" fmla="*/ 771525 w 1714500"/>
                    <a:gd name="connsiteY117" fmla="*/ 382278 h 3240330"/>
                    <a:gd name="connsiteX118" fmla="*/ 838200 w 1714500"/>
                    <a:gd name="connsiteY118" fmla="*/ 363228 h 3240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1714500" h="3240330">
                      <a:moveTo>
                        <a:pt x="838200" y="363228"/>
                      </a:moveTo>
                      <a:cubicBezTo>
                        <a:pt x="833438" y="361641"/>
                        <a:pt x="774538" y="368240"/>
                        <a:pt x="742950" y="372753"/>
                      </a:cubicBezTo>
                      <a:cubicBezTo>
                        <a:pt x="729991" y="374604"/>
                        <a:pt x="717763" y="380126"/>
                        <a:pt x="704850" y="382278"/>
                      </a:cubicBezTo>
                      <a:cubicBezTo>
                        <a:pt x="660560" y="389660"/>
                        <a:pt x="615061" y="390438"/>
                        <a:pt x="571500" y="401328"/>
                      </a:cubicBezTo>
                      <a:cubicBezTo>
                        <a:pt x="558800" y="404503"/>
                        <a:pt x="545987" y="407257"/>
                        <a:pt x="533400" y="410853"/>
                      </a:cubicBezTo>
                      <a:cubicBezTo>
                        <a:pt x="523746" y="413611"/>
                        <a:pt x="514626" y="418200"/>
                        <a:pt x="504825" y="420378"/>
                      </a:cubicBezTo>
                      <a:cubicBezTo>
                        <a:pt x="404245" y="442729"/>
                        <a:pt x="483426" y="417986"/>
                        <a:pt x="419100" y="439428"/>
                      </a:cubicBezTo>
                      <a:cubicBezTo>
                        <a:pt x="412750" y="448953"/>
                        <a:pt x="408145" y="459908"/>
                        <a:pt x="400050" y="468003"/>
                      </a:cubicBezTo>
                      <a:cubicBezTo>
                        <a:pt x="325125" y="542928"/>
                        <a:pt x="420921" y="422003"/>
                        <a:pt x="342900" y="515628"/>
                      </a:cubicBezTo>
                      <a:cubicBezTo>
                        <a:pt x="335571" y="524422"/>
                        <a:pt x="332465" y="536665"/>
                        <a:pt x="323850" y="544203"/>
                      </a:cubicBezTo>
                      <a:cubicBezTo>
                        <a:pt x="306620" y="559280"/>
                        <a:pt x="280437" y="563987"/>
                        <a:pt x="266700" y="582303"/>
                      </a:cubicBezTo>
                      <a:cubicBezTo>
                        <a:pt x="257175" y="595003"/>
                        <a:pt x="250178" y="610072"/>
                        <a:pt x="238125" y="620403"/>
                      </a:cubicBezTo>
                      <a:cubicBezTo>
                        <a:pt x="227344" y="629644"/>
                        <a:pt x="211579" y="631200"/>
                        <a:pt x="200025" y="639453"/>
                      </a:cubicBezTo>
                      <a:cubicBezTo>
                        <a:pt x="189064" y="647283"/>
                        <a:pt x="180975" y="658503"/>
                        <a:pt x="171450" y="668028"/>
                      </a:cubicBezTo>
                      <a:cubicBezTo>
                        <a:pt x="147509" y="739852"/>
                        <a:pt x="179804" y="651320"/>
                        <a:pt x="142875" y="725178"/>
                      </a:cubicBezTo>
                      <a:cubicBezTo>
                        <a:pt x="138385" y="734158"/>
                        <a:pt x="137840" y="744773"/>
                        <a:pt x="133350" y="753753"/>
                      </a:cubicBezTo>
                      <a:cubicBezTo>
                        <a:pt x="128230" y="763992"/>
                        <a:pt x="119420" y="772089"/>
                        <a:pt x="114300" y="782328"/>
                      </a:cubicBezTo>
                      <a:cubicBezTo>
                        <a:pt x="109810" y="791308"/>
                        <a:pt x="109265" y="801923"/>
                        <a:pt x="104775" y="810903"/>
                      </a:cubicBezTo>
                      <a:cubicBezTo>
                        <a:pt x="67846" y="884761"/>
                        <a:pt x="100141" y="796229"/>
                        <a:pt x="76200" y="868053"/>
                      </a:cubicBezTo>
                      <a:cubicBezTo>
                        <a:pt x="79375" y="956953"/>
                        <a:pt x="77906" y="1046141"/>
                        <a:pt x="85725" y="1134753"/>
                      </a:cubicBezTo>
                      <a:cubicBezTo>
                        <a:pt x="87490" y="1154756"/>
                        <a:pt x="93636" y="1175195"/>
                        <a:pt x="104775" y="1191903"/>
                      </a:cubicBezTo>
                      <a:lnTo>
                        <a:pt x="123825" y="1220478"/>
                      </a:lnTo>
                      <a:cubicBezTo>
                        <a:pt x="127000" y="1233178"/>
                        <a:pt x="127496" y="1246869"/>
                        <a:pt x="133350" y="1258578"/>
                      </a:cubicBezTo>
                      <a:cubicBezTo>
                        <a:pt x="143589" y="1279056"/>
                        <a:pt x="158750" y="1296678"/>
                        <a:pt x="171450" y="1315728"/>
                      </a:cubicBezTo>
                      <a:cubicBezTo>
                        <a:pt x="177800" y="1325253"/>
                        <a:pt x="185380" y="1334064"/>
                        <a:pt x="190500" y="1344303"/>
                      </a:cubicBezTo>
                      <a:cubicBezTo>
                        <a:pt x="196850" y="1357003"/>
                        <a:pt x="202505" y="1370075"/>
                        <a:pt x="209550" y="1382403"/>
                      </a:cubicBezTo>
                      <a:cubicBezTo>
                        <a:pt x="215230" y="1392342"/>
                        <a:pt x="223480" y="1400739"/>
                        <a:pt x="228600" y="1410978"/>
                      </a:cubicBezTo>
                      <a:cubicBezTo>
                        <a:pt x="268035" y="1489848"/>
                        <a:pt x="202580" y="1386236"/>
                        <a:pt x="257175" y="1468128"/>
                      </a:cubicBezTo>
                      <a:cubicBezTo>
                        <a:pt x="271291" y="1552824"/>
                        <a:pt x="274387" y="1543881"/>
                        <a:pt x="257175" y="1658628"/>
                      </a:cubicBezTo>
                      <a:cubicBezTo>
                        <a:pt x="253540" y="1682859"/>
                        <a:pt x="233030" y="1730620"/>
                        <a:pt x="219075" y="1753878"/>
                      </a:cubicBezTo>
                      <a:cubicBezTo>
                        <a:pt x="207295" y="1773511"/>
                        <a:pt x="188215" y="1789308"/>
                        <a:pt x="180975" y="1811028"/>
                      </a:cubicBezTo>
                      <a:cubicBezTo>
                        <a:pt x="157034" y="1882852"/>
                        <a:pt x="189329" y="1794320"/>
                        <a:pt x="152400" y="1868178"/>
                      </a:cubicBezTo>
                      <a:cubicBezTo>
                        <a:pt x="147910" y="1877158"/>
                        <a:pt x="147751" y="1887976"/>
                        <a:pt x="142875" y="1896753"/>
                      </a:cubicBezTo>
                      <a:cubicBezTo>
                        <a:pt x="131756" y="1916767"/>
                        <a:pt x="117475" y="1934853"/>
                        <a:pt x="104775" y="1953903"/>
                      </a:cubicBezTo>
                      <a:cubicBezTo>
                        <a:pt x="98425" y="1963428"/>
                        <a:pt x="90845" y="1972239"/>
                        <a:pt x="85725" y="1982478"/>
                      </a:cubicBezTo>
                      <a:cubicBezTo>
                        <a:pt x="79375" y="1995178"/>
                        <a:pt x="71948" y="2007395"/>
                        <a:pt x="66675" y="2020578"/>
                      </a:cubicBezTo>
                      <a:cubicBezTo>
                        <a:pt x="59217" y="2039222"/>
                        <a:pt x="56605" y="2059767"/>
                        <a:pt x="47625" y="2077728"/>
                      </a:cubicBezTo>
                      <a:cubicBezTo>
                        <a:pt x="41275" y="2090428"/>
                        <a:pt x="33848" y="2102645"/>
                        <a:pt x="28575" y="2115828"/>
                      </a:cubicBezTo>
                      <a:cubicBezTo>
                        <a:pt x="21117" y="2134472"/>
                        <a:pt x="15875" y="2153928"/>
                        <a:pt x="9525" y="2172978"/>
                      </a:cubicBezTo>
                      <a:lnTo>
                        <a:pt x="0" y="2201553"/>
                      </a:lnTo>
                      <a:cubicBezTo>
                        <a:pt x="3175" y="2325378"/>
                        <a:pt x="4259" y="2449274"/>
                        <a:pt x="9525" y="2573028"/>
                      </a:cubicBezTo>
                      <a:cubicBezTo>
                        <a:pt x="10613" y="2598603"/>
                        <a:pt x="15430" y="2623888"/>
                        <a:pt x="19050" y="2649228"/>
                      </a:cubicBezTo>
                      <a:cubicBezTo>
                        <a:pt x="21228" y="2664475"/>
                        <a:pt x="33177" y="2735953"/>
                        <a:pt x="38100" y="2754003"/>
                      </a:cubicBezTo>
                      <a:cubicBezTo>
                        <a:pt x="43384" y="2773376"/>
                        <a:pt x="50800" y="2792103"/>
                        <a:pt x="57150" y="2811153"/>
                      </a:cubicBezTo>
                      <a:cubicBezTo>
                        <a:pt x="60325" y="2820678"/>
                        <a:pt x="61106" y="2831374"/>
                        <a:pt x="66675" y="2839728"/>
                      </a:cubicBezTo>
                      <a:lnTo>
                        <a:pt x="104775" y="2896878"/>
                      </a:lnTo>
                      <a:cubicBezTo>
                        <a:pt x="111125" y="2906403"/>
                        <a:pt x="118705" y="2915214"/>
                        <a:pt x="123825" y="2925453"/>
                      </a:cubicBezTo>
                      <a:cubicBezTo>
                        <a:pt x="159075" y="2995953"/>
                        <a:pt x="123181" y="2934205"/>
                        <a:pt x="171450" y="2992128"/>
                      </a:cubicBezTo>
                      <a:cubicBezTo>
                        <a:pt x="205507" y="3032996"/>
                        <a:pt x="173539" y="3011332"/>
                        <a:pt x="219075" y="3049278"/>
                      </a:cubicBezTo>
                      <a:cubicBezTo>
                        <a:pt x="235956" y="3063345"/>
                        <a:pt x="266569" y="3079158"/>
                        <a:pt x="285750" y="3087378"/>
                      </a:cubicBezTo>
                      <a:cubicBezTo>
                        <a:pt x="294978" y="3091333"/>
                        <a:pt x="305345" y="3092413"/>
                        <a:pt x="314325" y="3096903"/>
                      </a:cubicBezTo>
                      <a:cubicBezTo>
                        <a:pt x="324564" y="3102023"/>
                        <a:pt x="332378" y="3111444"/>
                        <a:pt x="342900" y="3115953"/>
                      </a:cubicBezTo>
                      <a:cubicBezTo>
                        <a:pt x="354932" y="3121110"/>
                        <a:pt x="368413" y="3121882"/>
                        <a:pt x="381000" y="3125478"/>
                      </a:cubicBezTo>
                      <a:cubicBezTo>
                        <a:pt x="482969" y="3154612"/>
                        <a:pt x="306151" y="3109671"/>
                        <a:pt x="457200" y="3144528"/>
                      </a:cubicBezTo>
                      <a:cubicBezTo>
                        <a:pt x="639857" y="3186680"/>
                        <a:pt x="408363" y="3146406"/>
                        <a:pt x="752475" y="3182628"/>
                      </a:cubicBezTo>
                      <a:cubicBezTo>
                        <a:pt x="800257" y="3187658"/>
                        <a:pt x="847891" y="3194185"/>
                        <a:pt x="895350" y="3201678"/>
                      </a:cubicBezTo>
                      <a:cubicBezTo>
                        <a:pt x="908281" y="3203720"/>
                        <a:pt x="920401" y="3210159"/>
                        <a:pt x="933450" y="3211203"/>
                      </a:cubicBezTo>
                      <a:cubicBezTo>
                        <a:pt x="999988" y="3216526"/>
                        <a:pt x="1066800" y="3217553"/>
                        <a:pt x="1133475" y="3220728"/>
                      </a:cubicBezTo>
                      <a:cubicBezTo>
                        <a:pt x="1149350" y="3227078"/>
                        <a:pt x="1164017" y="3239066"/>
                        <a:pt x="1181100" y="3239778"/>
                      </a:cubicBezTo>
                      <a:cubicBezTo>
                        <a:pt x="1241456" y="3242293"/>
                        <a:pt x="1301915" y="3235722"/>
                        <a:pt x="1362075" y="3230253"/>
                      </a:cubicBezTo>
                      <a:cubicBezTo>
                        <a:pt x="1391193" y="3227606"/>
                        <a:pt x="1430587" y="3194103"/>
                        <a:pt x="1447800" y="3182628"/>
                      </a:cubicBezTo>
                      <a:cubicBezTo>
                        <a:pt x="1468285" y="3168971"/>
                        <a:pt x="1496753" y="3150756"/>
                        <a:pt x="1514475" y="3135003"/>
                      </a:cubicBezTo>
                      <a:cubicBezTo>
                        <a:pt x="1620406" y="3040842"/>
                        <a:pt x="1510849" y="3125816"/>
                        <a:pt x="1600200" y="3058803"/>
                      </a:cubicBezTo>
                      <a:cubicBezTo>
                        <a:pt x="1609725" y="3036578"/>
                        <a:pt x="1621129" y="3015067"/>
                        <a:pt x="1628775" y="2992128"/>
                      </a:cubicBezTo>
                      <a:cubicBezTo>
                        <a:pt x="1633895" y="2976769"/>
                        <a:pt x="1633648" y="2960010"/>
                        <a:pt x="1638300" y="2944503"/>
                      </a:cubicBezTo>
                      <a:cubicBezTo>
                        <a:pt x="1643213" y="2928126"/>
                        <a:pt x="1651000" y="2912753"/>
                        <a:pt x="1657350" y="2896878"/>
                      </a:cubicBezTo>
                      <a:cubicBezTo>
                        <a:pt x="1673152" y="2723054"/>
                        <a:pt x="1672633" y="2777577"/>
                        <a:pt x="1657350" y="2525403"/>
                      </a:cubicBezTo>
                      <a:cubicBezTo>
                        <a:pt x="1656371" y="2509243"/>
                        <a:pt x="1654524" y="2492516"/>
                        <a:pt x="1647825" y="2477778"/>
                      </a:cubicBezTo>
                      <a:cubicBezTo>
                        <a:pt x="1633748" y="2446808"/>
                        <a:pt x="1583465" y="2387514"/>
                        <a:pt x="1562100" y="2363478"/>
                      </a:cubicBezTo>
                      <a:cubicBezTo>
                        <a:pt x="1553151" y="2353410"/>
                        <a:pt x="1542291" y="2345130"/>
                        <a:pt x="1533525" y="2334903"/>
                      </a:cubicBezTo>
                      <a:cubicBezTo>
                        <a:pt x="1523194" y="2322850"/>
                        <a:pt x="1514054" y="2309808"/>
                        <a:pt x="1504950" y="2296803"/>
                      </a:cubicBezTo>
                      <a:cubicBezTo>
                        <a:pt x="1491820" y="2278046"/>
                        <a:pt x="1485900" y="2252353"/>
                        <a:pt x="1466850" y="2239653"/>
                      </a:cubicBezTo>
                      <a:lnTo>
                        <a:pt x="1438275" y="2220603"/>
                      </a:lnTo>
                      <a:cubicBezTo>
                        <a:pt x="1435100" y="2207903"/>
                        <a:pt x="1433785" y="2194587"/>
                        <a:pt x="1428750" y="2182503"/>
                      </a:cubicBezTo>
                      <a:cubicBezTo>
                        <a:pt x="1417828" y="2156289"/>
                        <a:pt x="1390650" y="2106303"/>
                        <a:pt x="1390650" y="2106303"/>
                      </a:cubicBezTo>
                      <a:cubicBezTo>
                        <a:pt x="1391692" y="2094840"/>
                        <a:pt x="1397890" y="1985396"/>
                        <a:pt x="1409700" y="1953903"/>
                      </a:cubicBezTo>
                      <a:cubicBezTo>
                        <a:pt x="1459794" y="1820320"/>
                        <a:pt x="1402787" y="2020960"/>
                        <a:pt x="1438275" y="1896753"/>
                      </a:cubicBezTo>
                      <a:cubicBezTo>
                        <a:pt x="1463362" y="1808948"/>
                        <a:pt x="1428801" y="1909333"/>
                        <a:pt x="1466850" y="1820553"/>
                      </a:cubicBezTo>
                      <a:cubicBezTo>
                        <a:pt x="1470805" y="1811325"/>
                        <a:pt x="1471054" y="1800492"/>
                        <a:pt x="1476375" y="1791978"/>
                      </a:cubicBezTo>
                      <a:cubicBezTo>
                        <a:pt x="1487150" y="1774738"/>
                        <a:pt x="1502277" y="1760617"/>
                        <a:pt x="1514475" y="1744353"/>
                      </a:cubicBezTo>
                      <a:cubicBezTo>
                        <a:pt x="1521344" y="1735195"/>
                        <a:pt x="1526196" y="1724572"/>
                        <a:pt x="1533525" y="1715778"/>
                      </a:cubicBezTo>
                      <a:cubicBezTo>
                        <a:pt x="1542149" y="1705430"/>
                        <a:pt x="1553476" y="1697551"/>
                        <a:pt x="1562100" y="1687203"/>
                      </a:cubicBezTo>
                      <a:cubicBezTo>
                        <a:pt x="1569429" y="1678409"/>
                        <a:pt x="1573821" y="1667422"/>
                        <a:pt x="1581150" y="1658628"/>
                      </a:cubicBezTo>
                      <a:cubicBezTo>
                        <a:pt x="1615189" y="1617782"/>
                        <a:pt x="1641682" y="1616836"/>
                        <a:pt x="1666875" y="1553853"/>
                      </a:cubicBezTo>
                      <a:cubicBezTo>
                        <a:pt x="1673225" y="1537978"/>
                        <a:pt x="1679922" y="1522237"/>
                        <a:pt x="1685925" y="1506228"/>
                      </a:cubicBezTo>
                      <a:cubicBezTo>
                        <a:pt x="1689450" y="1496827"/>
                        <a:pt x="1691925" y="1487054"/>
                        <a:pt x="1695450" y="1477653"/>
                      </a:cubicBezTo>
                      <a:cubicBezTo>
                        <a:pt x="1701453" y="1461644"/>
                        <a:pt x="1708150" y="1445903"/>
                        <a:pt x="1714500" y="1430028"/>
                      </a:cubicBezTo>
                      <a:cubicBezTo>
                        <a:pt x="1711325" y="1344303"/>
                        <a:pt x="1710326" y="1258470"/>
                        <a:pt x="1704975" y="1172853"/>
                      </a:cubicBezTo>
                      <a:cubicBezTo>
                        <a:pt x="1701842" y="1122725"/>
                        <a:pt x="1694642" y="1129692"/>
                        <a:pt x="1676400" y="1087128"/>
                      </a:cubicBezTo>
                      <a:cubicBezTo>
                        <a:pt x="1672445" y="1077900"/>
                        <a:pt x="1670400" y="1067954"/>
                        <a:pt x="1666875" y="1058553"/>
                      </a:cubicBezTo>
                      <a:cubicBezTo>
                        <a:pt x="1660872" y="1042544"/>
                        <a:pt x="1652853" y="1027270"/>
                        <a:pt x="1647825" y="1010928"/>
                      </a:cubicBezTo>
                      <a:cubicBezTo>
                        <a:pt x="1640125" y="985904"/>
                        <a:pt x="1637722" y="959333"/>
                        <a:pt x="1628775" y="934728"/>
                      </a:cubicBezTo>
                      <a:cubicBezTo>
                        <a:pt x="1624863" y="923970"/>
                        <a:pt x="1615405" y="916092"/>
                        <a:pt x="1609725" y="906153"/>
                      </a:cubicBezTo>
                      <a:cubicBezTo>
                        <a:pt x="1602680" y="893825"/>
                        <a:pt x="1597571" y="880465"/>
                        <a:pt x="1590675" y="868053"/>
                      </a:cubicBezTo>
                      <a:cubicBezTo>
                        <a:pt x="1563960" y="819965"/>
                        <a:pt x="1563350" y="828003"/>
                        <a:pt x="1543050" y="782328"/>
                      </a:cubicBezTo>
                      <a:cubicBezTo>
                        <a:pt x="1536106" y="766704"/>
                        <a:pt x="1531646" y="749996"/>
                        <a:pt x="1524000" y="734703"/>
                      </a:cubicBezTo>
                      <a:cubicBezTo>
                        <a:pt x="1518880" y="724464"/>
                        <a:pt x="1509353" y="716695"/>
                        <a:pt x="1504950" y="706128"/>
                      </a:cubicBezTo>
                      <a:cubicBezTo>
                        <a:pt x="1493365" y="678324"/>
                        <a:pt x="1485900" y="648978"/>
                        <a:pt x="1476375" y="620403"/>
                      </a:cubicBezTo>
                      <a:lnTo>
                        <a:pt x="1466850" y="591828"/>
                      </a:lnTo>
                      <a:cubicBezTo>
                        <a:pt x="1463675" y="471178"/>
                        <a:pt x="1462805" y="350445"/>
                        <a:pt x="1457325" y="229878"/>
                      </a:cubicBezTo>
                      <a:cubicBezTo>
                        <a:pt x="1457165" y="226357"/>
                        <a:pt x="1448181" y="158021"/>
                        <a:pt x="1438275" y="144153"/>
                      </a:cubicBezTo>
                      <a:cubicBezTo>
                        <a:pt x="1427836" y="129538"/>
                        <a:pt x="1411864" y="119690"/>
                        <a:pt x="1400175" y="106053"/>
                      </a:cubicBezTo>
                      <a:cubicBezTo>
                        <a:pt x="1352049" y="49906"/>
                        <a:pt x="1413376" y="101875"/>
                        <a:pt x="1352550" y="58428"/>
                      </a:cubicBezTo>
                      <a:cubicBezTo>
                        <a:pt x="1328014" y="40902"/>
                        <a:pt x="1315852" y="24075"/>
                        <a:pt x="1285875" y="20328"/>
                      </a:cubicBezTo>
                      <a:cubicBezTo>
                        <a:pt x="1244798" y="15193"/>
                        <a:pt x="1203325" y="13978"/>
                        <a:pt x="1162050" y="10803"/>
                      </a:cubicBezTo>
                      <a:cubicBezTo>
                        <a:pt x="1078960" y="-3045"/>
                        <a:pt x="1091008" y="-7155"/>
                        <a:pt x="981075" y="20328"/>
                      </a:cubicBezTo>
                      <a:cubicBezTo>
                        <a:pt x="969969" y="23104"/>
                        <a:pt x="962025" y="33028"/>
                        <a:pt x="952500" y="39378"/>
                      </a:cubicBezTo>
                      <a:cubicBezTo>
                        <a:pt x="946150" y="55253"/>
                        <a:pt x="941096" y="71710"/>
                        <a:pt x="933450" y="87003"/>
                      </a:cubicBezTo>
                      <a:cubicBezTo>
                        <a:pt x="928330" y="97242"/>
                        <a:pt x="919520" y="105339"/>
                        <a:pt x="914400" y="115578"/>
                      </a:cubicBezTo>
                      <a:cubicBezTo>
                        <a:pt x="874985" y="194408"/>
                        <a:pt x="945286" y="83151"/>
                        <a:pt x="885825" y="182253"/>
                      </a:cubicBezTo>
                      <a:cubicBezTo>
                        <a:pt x="874045" y="201886"/>
                        <a:pt x="869445" y="232163"/>
                        <a:pt x="847725" y="239403"/>
                      </a:cubicBezTo>
                      <a:lnTo>
                        <a:pt x="819150" y="248928"/>
                      </a:lnTo>
                      <a:cubicBezTo>
                        <a:pt x="812800" y="258453"/>
                        <a:pt x="809039" y="270352"/>
                        <a:pt x="800100" y="277503"/>
                      </a:cubicBezTo>
                      <a:cubicBezTo>
                        <a:pt x="792260" y="283775"/>
                        <a:pt x="778625" y="279928"/>
                        <a:pt x="771525" y="287028"/>
                      </a:cubicBezTo>
                      <a:cubicBezTo>
                        <a:pt x="720725" y="337828"/>
                        <a:pt x="809625" y="299728"/>
                        <a:pt x="733425" y="325128"/>
                      </a:cubicBezTo>
                      <a:cubicBezTo>
                        <a:pt x="727075" y="334653"/>
                        <a:pt x="723314" y="346552"/>
                        <a:pt x="714375" y="353703"/>
                      </a:cubicBezTo>
                      <a:cubicBezTo>
                        <a:pt x="683742" y="378209"/>
                        <a:pt x="664316" y="341744"/>
                        <a:pt x="714375" y="391803"/>
                      </a:cubicBezTo>
                      <a:cubicBezTo>
                        <a:pt x="733425" y="388628"/>
                        <a:pt x="752789" y="386962"/>
                        <a:pt x="771525" y="382278"/>
                      </a:cubicBezTo>
                      <a:cubicBezTo>
                        <a:pt x="791006" y="377408"/>
                        <a:pt x="842962" y="364815"/>
                        <a:pt x="838200" y="363228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자유형 14"/>
                <p:cNvSpPr/>
                <p:nvPr/>
              </p:nvSpPr>
              <p:spPr>
                <a:xfrm>
                  <a:off x="4315038" y="1010558"/>
                  <a:ext cx="4275521" cy="5180213"/>
                </a:xfrm>
                <a:custGeom>
                  <a:avLst/>
                  <a:gdLst>
                    <a:gd name="connsiteX0" fmla="*/ 611868 w 4275521"/>
                    <a:gd name="connsiteY0" fmla="*/ 1162050 h 5180213"/>
                    <a:gd name="connsiteX1" fmla="*/ 564243 w 4275521"/>
                    <a:gd name="connsiteY1" fmla="*/ 1209675 h 5180213"/>
                    <a:gd name="connsiteX2" fmla="*/ 545193 w 4275521"/>
                    <a:gd name="connsiteY2" fmla="*/ 1238250 h 5180213"/>
                    <a:gd name="connsiteX3" fmla="*/ 516618 w 4275521"/>
                    <a:gd name="connsiteY3" fmla="*/ 1266825 h 5180213"/>
                    <a:gd name="connsiteX4" fmla="*/ 497568 w 4275521"/>
                    <a:gd name="connsiteY4" fmla="*/ 1295400 h 5180213"/>
                    <a:gd name="connsiteX5" fmla="*/ 468993 w 4275521"/>
                    <a:gd name="connsiteY5" fmla="*/ 1314450 h 5180213"/>
                    <a:gd name="connsiteX6" fmla="*/ 449943 w 4275521"/>
                    <a:gd name="connsiteY6" fmla="*/ 1352550 h 5180213"/>
                    <a:gd name="connsiteX7" fmla="*/ 392793 w 4275521"/>
                    <a:gd name="connsiteY7" fmla="*/ 1390650 h 5180213"/>
                    <a:gd name="connsiteX8" fmla="*/ 373743 w 4275521"/>
                    <a:gd name="connsiteY8" fmla="*/ 1419225 h 5180213"/>
                    <a:gd name="connsiteX9" fmla="*/ 345168 w 4275521"/>
                    <a:gd name="connsiteY9" fmla="*/ 1428750 h 5180213"/>
                    <a:gd name="connsiteX10" fmla="*/ 326118 w 4275521"/>
                    <a:gd name="connsiteY10" fmla="*/ 1466850 h 5180213"/>
                    <a:gd name="connsiteX11" fmla="*/ 297543 w 4275521"/>
                    <a:gd name="connsiteY11" fmla="*/ 1476375 h 5180213"/>
                    <a:gd name="connsiteX12" fmla="*/ 211818 w 4275521"/>
                    <a:gd name="connsiteY12" fmla="*/ 1543050 h 5180213"/>
                    <a:gd name="connsiteX13" fmla="*/ 183243 w 4275521"/>
                    <a:gd name="connsiteY13" fmla="*/ 1562100 h 5180213"/>
                    <a:gd name="connsiteX14" fmla="*/ 154668 w 4275521"/>
                    <a:gd name="connsiteY14" fmla="*/ 1590675 h 5180213"/>
                    <a:gd name="connsiteX15" fmla="*/ 97518 w 4275521"/>
                    <a:gd name="connsiteY15" fmla="*/ 1628775 h 5180213"/>
                    <a:gd name="connsiteX16" fmla="*/ 59418 w 4275521"/>
                    <a:gd name="connsiteY16" fmla="*/ 1685925 h 5180213"/>
                    <a:gd name="connsiteX17" fmla="*/ 40368 w 4275521"/>
                    <a:gd name="connsiteY17" fmla="*/ 1771650 h 5180213"/>
                    <a:gd name="connsiteX18" fmla="*/ 21318 w 4275521"/>
                    <a:gd name="connsiteY18" fmla="*/ 1800225 h 5180213"/>
                    <a:gd name="connsiteX19" fmla="*/ 21318 w 4275521"/>
                    <a:gd name="connsiteY19" fmla="*/ 2200275 h 5180213"/>
                    <a:gd name="connsiteX20" fmla="*/ 30843 w 4275521"/>
                    <a:gd name="connsiteY20" fmla="*/ 2228850 h 5180213"/>
                    <a:gd name="connsiteX21" fmla="*/ 49893 w 4275521"/>
                    <a:gd name="connsiteY21" fmla="*/ 2305050 h 5180213"/>
                    <a:gd name="connsiteX22" fmla="*/ 78468 w 4275521"/>
                    <a:gd name="connsiteY22" fmla="*/ 2438400 h 5180213"/>
                    <a:gd name="connsiteX23" fmla="*/ 107043 w 4275521"/>
                    <a:gd name="connsiteY23" fmla="*/ 2524125 h 5180213"/>
                    <a:gd name="connsiteX24" fmla="*/ 116568 w 4275521"/>
                    <a:gd name="connsiteY24" fmla="*/ 2552700 h 5180213"/>
                    <a:gd name="connsiteX25" fmla="*/ 173718 w 4275521"/>
                    <a:gd name="connsiteY25" fmla="*/ 2600325 h 5180213"/>
                    <a:gd name="connsiteX26" fmla="*/ 202293 w 4275521"/>
                    <a:gd name="connsiteY26" fmla="*/ 2609850 h 5180213"/>
                    <a:gd name="connsiteX27" fmla="*/ 259443 w 4275521"/>
                    <a:gd name="connsiteY27" fmla="*/ 2647950 h 5180213"/>
                    <a:gd name="connsiteX28" fmla="*/ 316593 w 4275521"/>
                    <a:gd name="connsiteY28" fmla="*/ 2667000 h 5180213"/>
                    <a:gd name="connsiteX29" fmla="*/ 345168 w 4275521"/>
                    <a:gd name="connsiteY29" fmla="*/ 2676525 h 5180213"/>
                    <a:gd name="connsiteX30" fmla="*/ 373743 w 4275521"/>
                    <a:gd name="connsiteY30" fmla="*/ 2705100 h 5180213"/>
                    <a:gd name="connsiteX31" fmla="*/ 459468 w 4275521"/>
                    <a:gd name="connsiteY31" fmla="*/ 2733675 h 5180213"/>
                    <a:gd name="connsiteX32" fmla="*/ 602343 w 4275521"/>
                    <a:gd name="connsiteY32" fmla="*/ 2705100 h 5180213"/>
                    <a:gd name="connsiteX33" fmla="*/ 630918 w 4275521"/>
                    <a:gd name="connsiteY33" fmla="*/ 2667000 h 5180213"/>
                    <a:gd name="connsiteX34" fmla="*/ 640443 w 4275521"/>
                    <a:gd name="connsiteY34" fmla="*/ 2628900 h 5180213"/>
                    <a:gd name="connsiteX35" fmla="*/ 678543 w 4275521"/>
                    <a:gd name="connsiteY35" fmla="*/ 2571750 h 5180213"/>
                    <a:gd name="connsiteX36" fmla="*/ 697593 w 4275521"/>
                    <a:gd name="connsiteY36" fmla="*/ 2514600 h 5180213"/>
                    <a:gd name="connsiteX37" fmla="*/ 707118 w 4275521"/>
                    <a:gd name="connsiteY37" fmla="*/ 2486025 h 5180213"/>
                    <a:gd name="connsiteX38" fmla="*/ 735693 w 4275521"/>
                    <a:gd name="connsiteY38" fmla="*/ 2381250 h 5180213"/>
                    <a:gd name="connsiteX39" fmla="*/ 745218 w 4275521"/>
                    <a:gd name="connsiteY39" fmla="*/ 2352675 h 5180213"/>
                    <a:gd name="connsiteX40" fmla="*/ 783318 w 4275521"/>
                    <a:gd name="connsiteY40" fmla="*/ 2295525 h 5180213"/>
                    <a:gd name="connsiteX41" fmla="*/ 802368 w 4275521"/>
                    <a:gd name="connsiteY41" fmla="*/ 2266950 h 5180213"/>
                    <a:gd name="connsiteX42" fmla="*/ 830943 w 4275521"/>
                    <a:gd name="connsiteY42" fmla="*/ 2247900 h 5180213"/>
                    <a:gd name="connsiteX43" fmla="*/ 849993 w 4275521"/>
                    <a:gd name="connsiteY43" fmla="*/ 2209800 h 5180213"/>
                    <a:gd name="connsiteX44" fmla="*/ 935718 w 4275521"/>
                    <a:gd name="connsiteY44" fmla="*/ 2133600 h 5180213"/>
                    <a:gd name="connsiteX45" fmla="*/ 954768 w 4275521"/>
                    <a:gd name="connsiteY45" fmla="*/ 2105025 h 5180213"/>
                    <a:gd name="connsiteX46" fmla="*/ 1011918 w 4275521"/>
                    <a:gd name="connsiteY46" fmla="*/ 2057400 h 5180213"/>
                    <a:gd name="connsiteX47" fmla="*/ 1030968 w 4275521"/>
                    <a:gd name="connsiteY47" fmla="*/ 2028825 h 5180213"/>
                    <a:gd name="connsiteX48" fmla="*/ 1088118 w 4275521"/>
                    <a:gd name="connsiteY48" fmla="*/ 1990725 h 5180213"/>
                    <a:gd name="connsiteX49" fmla="*/ 1116693 w 4275521"/>
                    <a:gd name="connsiteY49" fmla="*/ 1971675 h 5180213"/>
                    <a:gd name="connsiteX50" fmla="*/ 1173843 w 4275521"/>
                    <a:gd name="connsiteY50" fmla="*/ 1933575 h 5180213"/>
                    <a:gd name="connsiteX51" fmla="*/ 1202418 w 4275521"/>
                    <a:gd name="connsiteY51" fmla="*/ 1914525 h 5180213"/>
                    <a:gd name="connsiteX52" fmla="*/ 1230993 w 4275521"/>
                    <a:gd name="connsiteY52" fmla="*/ 1905000 h 5180213"/>
                    <a:gd name="connsiteX53" fmla="*/ 1259568 w 4275521"/>
                    <a:gd name="connsiteY53" fmla="*/ 1885950 h 5180213"/>
                    <a:gd name="connsiteX54" fmla="*/ 1354818 w 4275521"/>
                    <a:gd name="connsiteY54" fmla="*/ 1857375 h 5180213"/>
                    <a:gd name="connsiteX55" fmla="*/ 1812018 w 4275521"/>
                    <a:gd name="connsiteY55" fmla="*/ 1866900 h 5180213"/>
                    <a:gd name="connsiteX56" fmla="*/ 1850118 w 4275521"/>
                    <a:gd name="connsiteY56" fmla="*/ 1876425 h 5180213"/>
                    <a:gd name="connsiteX57" fmla="*/ 1926318 w 4275521"/>
                    <a:gd name="connsiteY57" fmla="*/ 1905000 h 5180213"/>
                    <a:gd name="connsiteX58" fmla="*/ 2078718 w 4275521"/>
                    <a:gd name="connsiteY58" fmla="*/ 1933575 h 5180213"/>
                    <a:gd name="connsiteX59" fmla="*/ 2126343 w 4275521"/>
                    <a:gd name="connsiteY59" fmla="*/ 1952625 h 5180213"/>
                    <a:gd name="connsiteX60" fmla="*/ 2183493 w 4275521"/>
                    <a:gd name="connsiteY60" fmla="*/ 1990725 h 5180213"/>
                    <a:gd name="connsiteX61" fmla="*/ 2221593 w 4275521"/>
                    <a:gd name="connsiteY61" fmla="*/ 2009775 h 5180213"/>
                    <a:gd name="connsiteX62" fmla="*/ 2250168 w 4275521"/>
                    <a:gd name="connsiteY62" fmla="*/ 2019300 h 5180213"/>
                    <a:gd name="connsiteX63" fmla="*/ 2297793 w 4275521"/>
                    <a:gd name="connsiteY63" fmla="*/ 2047875 h 5180213"/>
                    <a:gd name="connsiteX64" fmla="*/ 2326368 w 4275521"/>
                    <a:gd name="connsiteY64" fmla="*/ 2066925 h 5180213"/>
                    <a:gd name="connsiteX65" fmla="*/ 2364468 w 4275521"/>
                    <a:gd name="connsiteY65" fmla="*/ 2095500 h 5180213"/>
                    <a:gd name="connsiteX66" fmla="*/ 2393043 w 4275521"/>
                    <a:gd name="connsiteY66" fmla="*/ 2105025 h 5180213"/>
                    <a:gd name="connsiteX67" fmla="*/ 2421618 w 4275521"/>
                    <a:gd name="connsiteY67" fmla="*/ 2124075 h 5180213"/>
                    <a:gd name="connsiteX68" fmla="*/ 2507343 w 4275521"/>
                    <a:gd name="connsiteY68" fmla="*/ 2162175 h 5180213"/>
                    <a:gd name="connsiteX69" fmla="*/ 2535918 w 4275521"/>
                    <a:gd name="connsiteY69" fmla="*/ 2181225 h 5180213"/>
                    <a:gd name="connsiteX70" fmla="*/ 2602593 w 4275521"/>
                    <a:gd name="connsiteY70" fmla="*/ 2209800 h 5180213"/>
                    <a:gd name="connsiteX71" fmla="*/ 2678793 w 4275521"/>
                    <a:gd name="connsiteY71" fmla="*/ 2266950 h 5180213"/>
                    <a:gd name="connsiteX72" fmla="*/ 2716893 w 4275521"/>
                    <a:gd name="connsiteY72" fmla="*/ 2295525 h 5180213"/>
                    <a:gd name="connsiteX73" fmla="*/ 2754993 w 4275521"/>
                    <a:gd name="connsiteY73" fmla="*/ 2324100 h 5180213"/>
                    <a:gd name="connsiteX74" fmla="*/ 2812143 w 4275521"/>
                    <a:gd name="connsiteY74" fmla="*/ 2362200 h 5180213"/>
                    <a:gd name="connsiteX75" fmla="*/ 2831193 w 4275521"/>
                    <a:gd name="connsiteY75" fmla="*/ 2390775 h 5180213"/>
                    <a:gd name="connsiteX76" fmla="*/ 2897868 w 4275521"/>
                    <a:gd name="connsiteY76" fmla="*/ 2447925 h 5180213"/>
                    <a:gd name="connsiteX77" fmla="*/ 2945493 w 4275521"/>
                    <a:gd name="connsiteY77" fmla="*/ 2524125 h 5180213"/>
                    <a:gd name="connsiteX78" fmla="*/ 2974068 w 4275521"/>
                    <a:gd name="connsiteY78" fmla="*/ 2562225 h 5180213"/>
                    <a:gd name="connsiteX79" fmla="*/ 2993118 w 4275521"/>
                    <a:gd name="connsiteY79" fmla="*/ 2609850 h 5180213"/>
                    <a:gd name="connsiteX80" fmla="*/ 3012168 w 4275521"/>
                    <a:gd name="connsiteY80" fmla="*/ 2638425 h 5180213"/>
                    <a:gd name="connsiteX81" fmla="*/ 3031218 w 4275521"/>
                    <a:gd name="connsiteY81" fmla="*/ 2676525 h 5180213"/>
                    <a:gd name="connsiteX82" fmla="*/ 3040743 w 4275521"/>
                    <a:gd name="connsiteY82" fmla="*/ 2705100 h 5180213"/>
                    <a:gd name="connsiteX83" fmla="*/ 3069318 w 4275521"/>
                    <a:gd name="connsiteY83" fmla="*/ 2743200 h 5180213"/>
                    <a:gd name="connsiteX84" fmla="*/ 3088368 w 4275521"/>
                    <a:gd name="connsiteY84" fmla="*/ 2800350 h 5180213"/>
                    <a:gd name="connsiteX85" fmla="*/ 3155043 w 4275521"/>
                    <a:gd name="connsiteY85" fmla="*/ 2895600 h 5180213"/>
                    <a:gd name="connsiteX86" fmla="*/ 3202668 w 4275521"/>
                    <a:gd name="connsiteY86" fmla="*/ 2962275 h 5180213"/>
                    <a:gd name="connsiteX87" fmla="*/ 3250293 w 4275521"/>
                    <a:gd name="connsiteY87" fmla="*/ 3067050 h 5180213"/>
                    <a:gd name="connsiteX88" fmla="*/ 3288393 w 4275521"/>
                    <a:gd name="connsiteY88" fmla="*/ 3124200 h 5180213"/>
                    <a:gd name="connsiteX89" fmla="*/ 3297918 w 4275521"/>
                    <a:gd name="connsiteY89" fmla="*/ 3152775 h 5180213"/>
                    <a:gd name="connsiteX90" fmla="*/ 3316968 w 4275521"/>
                    <a:gd name="connsiteY90" fmla="*/ 3181350 h 5180213"/>
                    <a:gd name="connsiteX91" fmla="*/ 3336018 w 4275521"/>
                    <a:gd name="connsiteY91" fmla="*/ 3257550 h 5180213"/>
                    <a:gd name="connsiteX92" fmla="*/ 3345543 w 4275521"/>
                    <a:gd name="connsiteY92" fmla="*/ 3286125 h 5180213"/>
                    <a:gd name="connsiteX93" fmla="*/ 3364593 w 4275521"/>
                    <a:gd name="connsiteY93" fmla="*/ 3381375 h 5180213"/>
                    <a:gd name="connsiteX94" fmla="*/ 3412218 w 4275521"/>
                    <a:gd name="connsiteY94" fmla="*/ 3505200 h 5180213"/>
                    <a:gd name="connsiteX95" fmla="*/ 3431268 w 4275521"/>
                    <a:gd name="connsiteY95" fmla="*/ 3581400 h 5180213"/>
                    <a:gd name="connsiteX96" fmla="*/ 3450318 w 4275521"/>
                    <a:gd name="connsiteY96" fmla="*/ 3724275 h 5180213"/>
                    <a:gd name="connsiteX97" fmla="*/ 3459843 w 4275521"/>
                    <a:gd name="connsiteY97" fmla="*/ 3781425 h 5180213"/>
                    <a:gd name="connsiteX98" fmla="*/ 3469368 w 4275521"/>
                    <a:gd name="connsiteY98" fmla="*/ 3810000 h 5180213"/>
                    <a:gd name="connsiteX99" fmla="*/ 3478893 w 4275521"/>
                    <a:gd name="connsiteY99" fmla="*/ 3848100 h 5180213"/>
                    <a:gd name="connsiteX100" fmla="*/ 3497943 w 4275521"/>
                    <a:gd name="connsiteY100" fmla="*/ 3905250 h 5180213"/>
                    <a:gd name="connsiteX101" fmla="*/ 3516993 w 4275521"/>
                    <a:gd name="connsiteY101" fmla="*/ 4019550 h 5180213"/>
                    <a:gd name="connsiteX102" fmla="*/ 3536043 w 4275521"/>
                    <a:gd name="connsiteY102" fmla="*/ 4095750 h 5180213"/>
                    <a:gd name="connsiteX103" fmla="*/ 3545568 w 4275521"/>
                    <a:gd name="connsiteY103" fmla="*/ 4143375 h 5180213"/>
                    <a:gd name="connsiteX104" fmla="*/ 3564618 w 4275521"/>
                    <a:gd name="connsiteY104" fmla="*/ 4200525 h 5180213"/>
                    <a:gd name="connsiteX105" fmla="*/ 3574143 w 4275521"/>
                    <a:gd name="connsiteY105" fmla="*/ 4229100 h 5180213"/>
                    <a:gd name="connsiteX106" fmla="*/ 3593193 w 4275521"/>
                    <a:gd name="connsiteY106" fmla="*/ 4295775 h 5180213"/>
                    <a:gd name="connsiteX107" fmla="*/ 3612243 w 4275521"/>
                    <a:gd name="connsiteY107" fmla="*/ 4324350 h 5180213"/>
                    <a:gd name="connsiteX108" fmla="*/ 3631293 w 4275521"/>
                    <a:gd name="connsiteY108" fmla="*/ 4400550 h 5180213"/>
                    <a:gd name="connsiteX109" fmla="*/ 3650343 w 4275521"/>
                    <a:gd name="connsiteY109" fmla="*/ 4429125 h 5180213"/>
                    <a:gd name="connsiteX110" fmla="*/ 3688443 w 4275521"/>
                    <a:gd name="connsiteY110" fmla="*/ 4543425 h 5180213"/>
                    <a:gd name="connsiteX111" fmla="*/ 3707493 w 4275521"/>
                    <a:gd name="connsiteY111" fmla="*/ 4600575 h 5180213"/>
                    <a:gd name="connsiteX112" fmla="*/ 3717018 w 4275521"/>
                    <a:gd name="connsiteY112" fmla="*/ 4752975 h 5180213"/>
                    <a:gd name="connsiteX113" fmla="*/ 3726543 w 4275521"/>
                    <a:gd name="connsiteY113" fmla="*/ 4781550 h 5180213"/>
                    <a:gd name="connsiteX114" fmla="*/ 3736068 w 4275521"/>
                    <a:gd name="connsiteY114" fmla="*/ 4943475 h 5180213"/>
                    <a:gd name="connsiteX115" fmla="*/ 3745593 w 4275521"/>
                    <a:gd name="connsiteY115" fmla="*/ 4972050 h 5180213"/>
                    <a:gd name="connsiteX116" fmla="*/ 3774168 w 4275521"/>
                    <a:gd name="connsiteY116" fmla="*/ 5105400 h 5180213"/>
                    <a:gd name="connsiteX117" fmla="*/ 3793218 w 4275521"/>
                    <a:gd name="connsiteY117" fmla="*/ 5133975 h 5180213"/>
                    <a:gd name="connsiteX118" fmla="*/ 3821793 w 4275521"/>
                    <a:gd name="connsiteY118" fmla="*/ 5143500 h 5180213"/>
                    <a:gd name="connsiteX119" fmla="*/ 3964668 w 4275521"/>
                    <a:gd name="connsiteY119" fmla="*/ 5162550 h 5180213"/>
                    <a:gd name="connsiteX120" fmla="*/ 4221843 w 4275521"/>
                    <a:gd name="connsiteY120" fmla="*/ 5153025 h 5180213"/>
                    <a:gd name="connsiteX121" fmla="*/ 4259943 w 4275521"/>
                    <a:gd name="connsiteY121" fmla="*/ 5086350 h 5180213"/>
                    <a:gd name="connsiteX122" fmla="*/ 4259943 w 4275521"/>
                    <a:gd name="connsiteY122" fmla="*/ 4676775 h 5180213"/>
                    <a:gd name="connsiteX123" fmla="*/ 4240893 w 4275521"/>
                    <a:gd name="connsiteY123" fmla="*/ 4086225 h 5180213"/>
                    <a:gd name="connsiteX124" fmla="*/ 4221843 w 4275521"/>
                    <a:gd name="connsiteY124" fmla="*/ 3476625 h 5180213"/>
                    <a:gd name="connsiteX125" fmla="*/ 4212318 w 4275521"/>
                    <a:gd name="connsiteY125" fmla="*/ 3314700 h 5180213"/>
                    <a:gd name="connsiteX126" fmla="*/ 4193268 w 4275521"/>
                    <a:gd name="connsiteY126" fmla="*/ 2295525 h 5180213"/>
                    <a:gd name="connsiteX127" fmla="*/ 4183743 w 4275521"/>
                    <a:gd name="connsiteY127" fmla="*/ 1905000 h 5180213"/>
                    <a:gd name="connsiteX128" fmla="*/ 4174218 w 4275521"/>
                    <a:gd name="connsiteY128" fmla="*/ 1304925 h 5180213"/>
                    <a:gd name="connsiteX129" fmla="*/ 4155168 w 4275521"/>
                    <a:gd name="connsiteY129" fmla="*/ 1047750 h 5180213"/>
                    <a:gd name="connsiteX130" fmla="*/ 4136118 w 4275521"/>
                    <a:gd name="connsiteY130" fmla="*/ 781050 h 5180213"/>
                    <a:gd name="connsiteX131" fmla="*/ 4126593 w 4275521"/>
                    <a:gd name="connsiteY131" fmla="*/ 704850 h 5180213"/>
                    <a:gd name="connsiteX132" fmla="*/ 4117068 w 4275521"/>
                    <a:gd name="connsiteY132" fmla="*/ 676275 h 5180213"/>
                    <a:gd name="connsiteX133" fmla="*/ 4098018 w 4275521"/>
                    <a:gd name="connsiteY133" fmla="*/ 609600 h 5180213"/>
                    <a:gd name="connsiteX134" fmla="*/ 4145643 w 4275521"/>
                    <a:gd name="connsiteY134" fmla="*/ 381000 h 5180213"/>
                    <a:gd name="connsiteX135" fmla="*/ 4174218 w 4275521"/>
                    <a:gd name="connsiteY135" fmla="*/ 361950 h 5180213"/>
                    <a:gd name="connsiteX136" fmla="*/ 4193268 w 4275521"/>
                    <a:gd name="connsiteY136" fmla="*/ 295275 h 5180213"/>
                    <a:gd name="connsiteX137" fmla="*/ 4183743 w 4275521"/>
                    <a:gd name="connsiteY137" fmla="*/ 47625 h 5180213"/>
                    <a:gd name="connsiteX138" fmla="*/ 4126593 w 4275521"/>
                    <a:gd name="connsiteY138" fmla="*/ 28575 h 5180213"/>
                    <a:gd name="connsiteX139" fmla="*/ 3993243 w 4275521"/>
                    <a:gd name="connsiteY139" fmla="*/ 9525 h 5180213"/>
                    <a:gd name="connsiteX140" fmla="*/ 3717018 w 4275521"/>
                    <a:gd name="connsiteY140" fmla="*/ 0 h 5180213"/>
                    <a:gd name="connsiteX141" fmla="*/ 3488418 w 4275521"/>
                    <a:gd name="connsiteY141" fmla="*/ 9525 h 5180213"/>
                    <a:gd name="connsiteX142" fmla="*/ 3450318 w 4275521"/>
                    <a:gd name="connsiteY142" fmla="*/ 28575 h 5180213"/>
                    <a:gd name="connsiteX143" fmla="*/ 3412218 w 4275521"/>
                    <a:gd name="connsiteY143" fmla="*/ 38100 h 5180213"/>
                    <a:gd name="connsiteX144" fmla="*/ 3326493 w 4275521"/>
                    <a:gd name="connsiteY144" fmla="*/ 85725 h 5180213"/>
                    <a:gd name="connsiteX145" fmla="*/ 3297918 w 4275521"/>
                    <a:gd name="connsiteY145" fmla="*/ 104775 h 5180213"/>
                    <a:gd name="connsiteX146" fmla="*/ 3288393 w 4275521"/>
                    <a:gd name="connsiteY146" fmla="*/ 133350 h 5180213"/>
                    <a:gd name="connsiteX147" fmla="*/ 3221718 w 4275521"/>
                    <a:gd name="connsiteY147" fmla="*/ 219075 h 5180213"/>
                    <a:gd name="connsiteX148" fmla="*/ 3212193 w 4275521"/>
                    <a:gd name="connsiteY148" fmla="*/ 247650 h 5180213"/>
                    <a:gd name="connsiteX149" fmla="*/ 3183618 w 4275521"/>
                    <a:gd name="connsiteY149" fmla="*/ 266700 h 5180213"/>
                    <a:gd name="connsiteX150" fmla="*/ 3145518 w 4275521"/>
                    <a:gd name="connsiteY150" fmla="*/ 295275 h 5180213"/>
                    <a:gd name="connsiteX151" fmla="*/ 3126468 w 4275521"/>
                    <a:gd name="connsiteY151" fmla="*/ 333375 h 5180213"/>
                    <a:gd name="connsiteX152" fmla="*/ 3097893 w 4275521"/>
                    <a:gd name="connsiteY152" fmla="*/ 352425 h 5180213"/>
                    <a:gd name="connsiteX153" fmla="*/ 3031218 w 4275521"/>
                    <a:gd name="connsiteY153" fmla="*/ 409575 h 5180213"/>
                    <a:gd name="connsiteX154" fmla="*/ 2983593 w 4275521"/>
                    <a:gd name="connsiteY154" fmla="*/ 438150 h 5180213"/>
                    <a:gd name="connsiteX155" fmla="*/ 2955018 w 4275521"/>
                    <a:gd name="connsiteY155" fmla="*/ 466725 h 5180213"/>
                    <a:gd name="connsiteX156" fmla="*/ 2897868 w 4275521"/>
                    <a:gd name="connsiteY156" fmla="*/ 504825 h 5180213"/>
                    <a:gd name="connsiteX157" fmla="*/ 2869293 w 4275521"/>
                    <a:gd name="connsiteY157" fmla="*/ 542925 h 5180213"/>
                    <a:gd name="connsiteX158" fmla="*/ 2812143 w 4275521"/>
                    <a:gd name="connsiteY158" fmla="*/ 561975 h 5180213"/>
                    <a:gd name="connsiteX159" fmla="*/ 2783568 w 4275521"/>
                    <a:gd name="connsiteY159" fmla="*/ 571500 h 5180213"/>
                    <a:gd name="connsiteX160" fmla="*/ 2754993 w 4275521"/>
                    <a:gd name="connsiteY160" fmla="*/ 581025 h 5180213"/>
                    <a:gd name="connsiteX161" fmla="*/ 2716893 w 4275521"/>
                    <a:gd name="connsiteY161" fmla="*/ 609600 h 5180213"/>
                    <a:gd name="connsiteX162" fmla="*/ 2593068 w 4275521"/>
                    <a:gd name="connsiteY162" fmla="*/ 638175 h 5180213"/>
                    <a:gd name="connsiteX163" fmla="*/ 2535918 w 4275521"/>
                    <a:gd name="connsiteY163" fmla="*/ 647700 h 5180213"/>
                    <a:gd name="connsiteX164" fmla="*/ 2497818 w 4275521"/>
                    <a:gd name="connsiteY164" fmla="*/ 657225 h 5180213"/>
                    <a:gd name="connsiteX165" fmla="*/ 2450193 w 4275521"/>
                    <a:gd name="connsiteY165" fmla="*/ 666750 h 5180213"/>
                    <a:gd name="connsiteX166" fmla="*/ 2421618 w 4275521"/>
                    <a:gd name="connsiteY166" fmla="*/ 676275 h 5180213"/>
                    <a:gd name="connsiteX167" fmla="*/ 2373993 w 4275521"/>
                    <a:gd name="connsiteY167" fmla="*/ 685800 h 5180213"/>
                    <a:gd name="connsiteX168" fmla="*/ 2316843 w 4275521"/>
                    <a:gd name="connsiteY168" fmla="*/ 704850 h 5180213"/>
                    <a:gd name="connsiteX169" fmla="*/ 2278743 w 4275521"/>
                    <a:gd name="connsiteY169" fmla="*/ 714375 h 5180213"/>
                    <a:gd name="connsiteX170" fmla="*/ 2250168 w 4275521"/>
                    <a:gd name="connsiteY170" fmla="*/ 723900 h 5180213"/>
                    <a:gd name="connsiteX171" fmla="*/ 2145393 w 4275521"/>
                    <a:gd name="connsiteY171" fmla="*/ 733425 h 5180213"/>
                    <a:gd name="connsiteX172" fmla="*/ 2107293 w 4275521"/>
                    <a:gd name="connsiteY172" fmla="*/ 742950 h 5180213"/>
                    <a:gd name="connsiteX173" fmla="*/ 2078718 w 4275521"/>
                    <a:gd name="connsiteY173" fmla="*/ 752475 h 5180213"/>
                    <a:gd name="connsiteX174" fmla="*/ 1964418 w 4275521"/>
                    <a:gd name="connsiteY174" fmla="*/ 771525 h 5180213"/>
                    <a:gd name="connsiteX175" fmla="*/ 1935843 w 4275521"/>
                    <a:gd name="connsiteY175" fmla="*/ 790575 h 5180213"/>
                    <a:gd name="connsiteX176" fmla="*/ 1869168 w 4275521"/>
                    <a:gd name="connsiteY176" fmla="*/ 809625 h 5180213"/>
                    <a:gd name="connsiteX177" fmla="*/ 1792968 w 4275521"/>
                    <a:gd name="connsiteY177" fmla="*/ 828675 h 5180213"/>
                    <a:gd name="connsiteX178" fmla="*/ 1726293 w 4275521"/>
                    <a:gd name="connsiteY178" fmla="*/ 847725 h 5180213"/>
                    <a:gd name="connsiteX179" fmla="*/ 1678668 w 4275521"/>
                    <a:gd name="connsiteY179" fmla="*/ 857250 h 5180213"/>
                    <a:gd name="connsiteX180" fmla="*/ 1640568 w 4275521"/>
                    <a:gd name="connsiteY180" fmla="*/ 866775 h 5180213"/>
                    <a:gd name="connsiteX181" fmla="*/ 1411968 w 4275521"/>
                    <a:gd name="connsiteY181" fmla="*/ 885825 h 5180213"/>
                    <a:gd name="connsiteX182" fmla="*/ 1307193 w 4275521"/>
                    <a:gd name="connsiteY182" fmla="*/ 904875 h 5180213"/>
                    <a:gd name="connsiteX183" fmla="*/ 1269093 w 4275521"/>
                    <a:gd name="connsiteY183" fmla="*/ 914400 h 5180213"/>
                    <a:gd name="connsiteX184" fmla="*/ 1183368 w 4275521"/>
                    <a:gd name="connsiteY184" fmla="*/ 942975 h 5180213"/>
                    <a:gd name="connsiteX185" fmla="*/ 1145268 w 4275521"/>
                    <a:gd name="connsiteY185" fmla="*/ 962025 h 5180213"/>
                    <a:gd name="connsiteX186" fmla="*/ 1069068 w 4275521"/>
                    <a:gd name="connsiteY186" fmla="*/ 981075 h 5180213"/>
                    <a:gd name="connsiteX187" fmla="*/ 1030968 w 4275521"/>
                    <a:gd name="connsiteY187" fmla="*/ 990600 h 5180213"/>
                    <a:gd name="connsiteX188" fmla="*/ 964293 w 4275521"/>
                    <a:gd name="connsiteY188" fmla="*/ 1000125 h 5180213"/>
                    <a:gd name="connsiteX189" fmla="*/ 869043 w 4275521"/>
                    <a:gd name="connsiteY189" fmla="*/ 1028700 h 5180213"/>
                    <a:gd name="connsiteX190" fmla="*/ 783318 w 4275521"/>
                    <a:gd name="connsiteY190" fmla="*/ 1057275 h 5180213"/>
                    <a:gd name="connsiteX191" fmla="*/ 726168 w 4275521"/>
                    <a:gd name="connsiteY191" fmla="*/ 1085850 h 5180213"/>
                    <a:gd name="connsiteX192" fmla="*/ 688068 w 4275521"/>
                    <a:gd name="connsiteY192" fmla="*/ 1104900 h 5180213"/>
                    <a:gd name="connsiteX193" fmla="*/ 630918 w 4275521"/>
                    <a:gd name="connsiteY193" fmla="*/ 1143000 h 5180213"/>
                    <a:gd name="connsiteX194" fmla="*/ 611868 w 4275521"/>
                    <a:gd name="connsiteY194" fmla="*/ 1162050 h 5180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4275521" h="5180213">
                      <a:moveTo>
                        <a:pt x="611868" y="1162050"/>
                      </a:moveTo>
                      <a:cubicBezTo>
                        <a:pt x="595993" y="1177925"/>
                        <a:pt x="579027" y="1192779"/>
                        <a:pt x="564243" y="1209675"/>
                      </a:cubicBezTo>
                      <a:cubicBezTo>
                        <a:pt x="556705" y="1218290"/>
                        <a:pt x="552522" y="1229456"/>
                        <a:pt x="545193" y="1238250"/>
                      </a:cubicBezTo>
                      <a:cubicBezTo>
                        <a:pt x="536569" y="1248598"/>
                        <a:pt x="525242" y="1256477"/>
                        <a:pt x="516618" y="1266825"/>
                      </a:cubicBezTo>
                      <a:cubicBezTo>
                        <a:pt x="509289" y="1275619"/>
                        <a:pt x="505663" y="1287305"/>
                        <a:pt x="497568" y="1295400"/>
                      </a:cubicBezTo>
                      <a:cubicBezTo>
                        <a:pt x="489473" y="1303495"/>
                        <a:pt x="478518" y="1308100"/>
                        <a:pt x="468993" y="1314450"/>
                      </a:cubicBezTo>
                      <a:cubicBezTo>
                        <a:pt x="462643" y="1327150"/>
                        <a:pt x="459983" y="1342510"/>
                        <a:pt x="449943" y="1352550"/>
                      </a:cubicBezTo>
                      <a:cubicBezTo>
                        <a:pt x="433754" y="1368739"/>
                        <a:pt x="392793" y="1390650"/>
                        <a:pt x="392793" y="1390650"/>
                      </a:cubicBezTo>
                      <a:cubicBezTo>
                        <a:pt x="386443" y="1400175"/>
                        <a:pt x="382682" y="1412074"/>
                        <a:pt x="373743" y="1419225"/>
                      </a:cubicBezTo>
                      <a:cubicBezTo>
                        <a:pt x="365903" y="1425497"/>
                        <a:pt x="352268" y="1421650"/>
                        <a:pt x="345168" y="1428750"/>
                      </a:cubicBezTo>
                      <a:cubicBezTo>
                        <a:pt x="335128" y="1438790"/>
                        <a:pt x="336158" y="1456810"/>
                        <a:pt x="326118" y="1466850"/>
                      </a:cubicBezTo>
                      <a:cubicBezTo>
                        <a:pt x="319018" y="1473950"/>
                        <a:pt x="306320" y="1471499"/>
                        <a:pt x="297543" y="1476375"/>
                      </a:cubicBezTo>
                      <a:cubicBezTo>
                        <a:pt x="210877" y="1524523"/>
                        <a:pt x="267354" y="1496770"/>
                        <a:pt x="211818" y="1543050"/>
                      </a:cubicBezTo>
                      <a:cubicBezTo>
                        <a:pt x="203024" y="1550379"/>
                        <a:pt x="192037" y="1554771"/>
                        <a:pt x="183243" y="1562100"/>
                      </a:cubicBezTo>
                      <a:cubicBezTo>
                        <a:pt x="172895" y="1570724"/>
                        <a:pt x="165301" y="1582405"/>
                        <a:pt x="154668" y="1590675"/>
                      </a:cubicBezTo>
                      <a:cubicBezTo>
                        <a:pt x="136596" y="1604731"/>
                        <a:pt x="97518" y="1628775"/>
                        <a:pt x="97518" y="1628775"/>
                      </a:cubicBezTo>
                      <a:cubicBezTo>
                        <a:pt x="67779" y="1717992"/>
                        <a:pt x="116497" y="1586036"/>
                        <a:pt x="59418" y="1685925"/>
                      </a:cubicBezTo>
                      <a:cubicBezTo>
                        <a:pt x="54094" y="1695241"/>
                        <a:pt x="42408" y="1766209"/>
                        <a:pt x="40368" y="1771650"/>
                      </a:cubicBezTo>
                      <a:cubicBezTo>
                        <a:pt x="36348" y="1782369"/>
                        <a:pt x="27668" y="1790700"/>
                        <a:pt x="21318" y="1800225"/>
                      </a:cubicBezTo>
                      <a:cubicBezTo>
                        <a:pt x="-16714" y="1952355"/>
                        <a:pt x="4399" y="1853437"/>
                        <a:pt x="21318" y="2200275"/>
                      </a:cubicBezTo>
                      <a:cubicBezTo>
                        <a:pt x="21807" y="2210303"/>
                        <a:pt x="28201" y="2219164"/>
                        <a:pt x="30843" y="2228850"/>
                      </a:cubicBezTo>
                      <a:cubicBezTo>
                        <a:pt x="37732" y="2254109"/>
                        <a:pt x="46646" y="2279070"/>
                        <a:pt x="49893" y="2305050"/>
                      </a:cubicBezTo>
                      <a:cubicBezTo>
                        <a:pt x="61909" y="2401175"/>
                        <a:pt x="51323" y="2356966"/>
                        <a:pt x="78468" y="2438400"/>
                      </a:cubicBezTo>
                      <a:lnTo>
                        <a:pt x="107043" y="2524125"/>
                      </a:lnTo>
                      <a:cubicBezTo>
                        <a:pt x="110218" y="2533650"/>
                        <a:pt x="109468" y="2545600"/>
                        <a:pt x="116568" y="2552700"/>
                      </a:cubicBezTo>
                      <a:cubicBezTo>
                        <a:pt x="137634" y="2573766"/>
                        <a:pt x="147196" y="2587064"/>
                        <a:pt x="173718" y="2600325"/>
                      </a:cubicBezTo>
                      <a:cubicBezTo>
                        <a:pt x="182698" y="2604815"/>
                        <a:pt x="193516" y="2604974"/>
                        <a:pt x="202293" y="2609850"/>
                      </a:cubicBezTo>
                      <a:cubicBezTo>
                        <a:pt x="222307" y="2620969"/>
                        <a:pt x="237723" y="2640710"/>
                        <a:pt x="259443" y="2647950"/>
                      </a:cubicBezTo>
                      <a:lnTo>
                        <a:pt x="316593" y="2667000"/>
                      </a:lnTo>
                      <a:lnTo>
                        <a:pt x="345168" y="2676525"/>
                      </a:lnTo>
                      <a:cubicBezTo>
                        <a:pt x="354693" y="2686050"/>
                        <a:pt x="361695" y="2699076"/>
                        <a:pt x="373743" y="2705100"/>
                      </a:cubicBezTo>
                      <a:cubicBezTo>
                        <a:pt x="400684" y="2718570"/>
                        <a:pt x="459468" y="2733675"/>
                        <a:pt x="459468" y="2733675"/>
                      </a:cubicBezTo>
                      <a:cubicBezTo>
                        <a:pt x="511840" y="2729311"/>
                        <a:pt x="563916" y="2743527"/>
                        <a:pt x="602343" y="2705100"/>
                      </a:cubicBezTo>
                      <a:cubicBezTo>
                        <a:pt x="613568" y="2693875"/>
                        <a:pt x="621393" y="2679700"/>
                        <a:pt x="630918" y="2667000"/>
                      </a:cubicBezTo>
                      <a:cubicBezTo>
                        <a:pt x="634093" y="2654300"/>
                        <a:pt x="634589" y="2640609"/>
                        <a:pt x="640443" y="2628900"/>
                      </a:cubicBezTo>
                      <a:cubicBezTo>
                        <a:pt x="650682" y="2608422"/>
                        <a:pt x="671303" y="2593470"/>
                        <a:pt x="678543" y="2571750"/>
                      </a:cubicBezTo>
                      <a:lnTo>
                        <a:pt x="697593" y="2514600"/>
                      </a:lnTo>
                      <a:cubicBezTo>
                        <a:pt x="700768" y="2505075"/>
                        <a:pt x="705149" y="2495870"/>
                        <a:pt x="707118" y="2486025"/>
                      </a:cubicBezTo>
                      <a:cubicBezTo>
                        <a:pt x="720581" y="2418709"/>
                        <a:pt x="711523" y="2453759"/>
                        <a:pt x="735693" y="2381250"/>
                      </a:cubicBezTo>
                      <a:cubicBezTo>
                        <a:pt x="738868" y="2371725"/>
                        <a:pt x="739649" y="2361029"/>
                        <a:pt x="745218" y="2352675"/>
                      </a:cubicBezTo>
                      <a:lnTo>
                        <a:pt x="783318" y="2295525"/>
                      </a:lnTo>
                      <a:cubicBezTo>
                        <a:pt x="789668" y="2286000"/>
                        <a:pt x="792843" y="2273300"/>
                        <a:pt x="802368" y="2266950"/>
                      </a:cubicBezTo>
                      <a:lnTo>
                        <a:pt x="830943" y="2247900"/>
                      </a:lnTo>
                      <a:cubicBezTo>
                        <a:pt x="837293" y="2235200"/>
                        <a:pt x="841123" y="2220888"/>
                        <a:pt x="849993" y="2209800"/>
                      </a:cubicBezTo>
                      <a:cubicBezTo>
                        <a:pt x="887276" y="2163197"/>
                        <a:pt x="896608" y="2159673"/>
                        <a:pt x="935718" y="2133600"/>
                      </a:cubicBezTo>
                      <a:cubicBezTo>
                        <a:pt x="942068" y="2124075"/>
                        <a:pt x="947439" y="2113819"/>
                        <a:pt x="954768" y="2105025"/>
                      </a:cubicBezTo>
                      <a:cubicBezTo>
                        <a:pt x="977687" y="2077523"/>
                        <a:pt x="983821" y="2076131"/>
                        <a:pt x="1011918" y="2057400"/>
                      </a:cubicBezTo>
                      <a:cubicBezTo>
                        <a:pt x="1018268" y="2047875"/>
                        <a:pt x="1022353" y="2036363"/>
                        <a:pt x="1030968" y="2028825"/>
                      </a:cubicBezTo>
                      <a:cubicBezTo>
                        <a:pt x="1048198" y="2013748"/>
                        <a:pt x="1069068" y="2003425"/>
                        <a:pt x="1088118" y="1990725"/>
                      </a:cubicBezTo>
                      <a:lnTo>
                        <a:pt x="1116693" y="1971675"/>
                      </a:lnTo>
                      <a:lnTo>
                        <a:pt x="1173843" y="1933575"/>
                      </a:lnTo>
                      <a:cubicBezTo>
                        <a:pt x="1183368" y="1927225"/>
                        <a:pt x="1191558" y="1918145"/>
                        <a:pt x="1202418" y="1914525"/>
                      </a:cubicBezTo>
                      <a:cubicBezTo>
                        <a:pt x="1211943" y="1911350"/>
                        <a:pt x="1222013" y="1909490"/>
                        <a:pt x="1230993" y="1905000"/>
                      </a:cubicBezTo>
                      <a:cubicBezTo>
                        <a:pt x="1241232" y="1899880"/>
                        <a:pt x="1249107" y="1890599"/>
                        <a:pt x="1259568" y="1885950"/>
                      </a:cubicBezTo>
                      <a:cubicBezTo>
                        <a:pt x="1289383" y="1872699"/>
                        <a:pt x="1323153" y="1865291"/>
                        <a:pt x="1354818" y="1857375"/>
                      </a:cubicBezTo>
                      <a:lnTo>
                        <a:pt x="1812018" y="1866900"/>
                      </a:lnTo>
                      <a:cubicBezTo>
                        <a:pt x="1825099" y="1867403"/>
                        <a:pt x="1837699" y="1872285"/>
                        <a:pt x="1850118" y="1876425"/>
                      </a:cubicBezTo>
                      <a:cubicBezTo>
                        <a:pt x="1867797" y="1882318"/>
                        <a:pt x="1904582" y="1899984"/>
                        <a:pt x="1926318" y="1905000"/>
                      </a:cubicBezTo>
                      <a:cubicBezTo>
                        <a:pt x="1985696" y="1918703"/>
                        <a:pt x="2022322" y="1924176"/>
                        <a:pt x="2078718" y="1933575"/>
                      </a:cubicBezTo>
                      <a:cubicBezTo>
                        <a:pt x="2094593" y="1939925"/>
                        <a:pt x="2111333" y="1944438"/>
                        <a:pt x="2126343" y="1952625"/>
                      </a:cubicBezTo>
                      <a:cubicBezTo>
                        <a:pt x="2146443" y="1963588"/>
                        <a:pt x="2163015" y="1980486"/>
                        <a:pt x="2183493" y="1990725"/>
                      </a:cubicBezTo>
                      <a:cubicBezTo>
                        <a:pt x="2196193" y="1997075"/>
                        <a:pt x="2208542" y="2004182"/>
                        <a:pt x="2221593" y="2009775"/>
                      </a:cubicBezTo>
                      <a:cubicBezTo>
                        <a:pt x="2230821" y="2013730"/>
                        <a:pt x="2241188" y="2014810"/>
                        <a:pt x="2250168" y="2019300"/>
                      </a:cubicBezTo>
                      <a:cubicBezTo>
                        <a:pt x="2266727" y="2027579"/>
                        <a:pt x="2282094" y="2038063"/>
                        <a:pt x="2297793" y="2047875"/>
                      </a:cubicBezTo>
                      <a:cubicBezTo>
                        <a:pt x="2307501" y="2053942"/>
                        <a:pt x="2317053" y="2060271"/>
                        <a:pt x="2326368" y="2066925"/>
                      </a:cubicBezTo>
                      <a:cubicBezTo>
                        <a:pt x="2339286" y="2076152"/>
                        <a:pt x="2350685" y="2087624"/>
                        <a:pt x="2364468" y="2095500"/>
                      </a:cubicBezTo>
                      <a:cubicBezTo>
                        <a:pt x="2373185" y="2100481"/>
                        <a:pt x="2384063" y="2100535"/>
                        <a:pt x="2393043" y="2105025"/>
                      </a:cubicBezTo>
                      <a:cubicBezTo>
                        <a:pt x="2403282" y="2110145"/>
                        <a:pt x="2411679" y="2118395"/>
                        <a:pt x="2421618" y="2124075"/>
                      </a:cubicBezTo>
                      <a:cubicBezTo>
                        <a:pt x="2492316" y="2164474"/>
                        <a:pt x="2425696" y="2121352"/>
                        <a:pt x="2507343" y="2162175"/>
                      </a:cubicBezTo>
                      <a:cubicBezTo>
                        <a:pt x="2517582" y="2167295"/>
                        <a:pt x="2525679" y="2176105"/>
                        <a:pt x="2535918" y="2181225"/>
                      </a:cubicBezTo>
                      <a:cubicBezTo>
                        <a:pt x="2586718" y="2206625"/>
                        <a:pt x="2543132" y="2170159"/>
                        <a:pt x="2602593" y="2209800"/>
                      </a:cubicBezTo>
                      <a:cubicBezTo>
                        <a:pt x="2629011" y="2227412"/>
                        <a:pt x="2653393" y="2247900"/>
                        <a:pt x="2678793" y="2266950"/>
                      </a:cubicBezTo>
                      <a:lnTo>
                        <a:pt x="2716893" y="2295525"/>
                      </a:lnTo>
                      <a:cubicBezTo>
                        <a:pt x="2729593" y="2305050"/>
                        <a:pt x="2741784" y="2315294"/>
                        <a:pt x="2754993" y="2324100"/>
                      </a:cubicBezTo>
                      <a:lnTo>
                        <a:pt x="2812143" y="2362200"/>
                      </a:lnTo>
                      <a:cubicBezTo>
                        <a:pt x="2818493" y="2371725"/>
                        <a:pt x="2823098" y="2382680"/>
                        <a:pt x="2831193" y="2390775"/>
                      </a:cubicBezTo>
                      <a:cubicBezTo>
                        <a:pt x="2894260" y="2453842"/>
                        <a:pt x="2846027" y="2385716"/>
                        <a:pt x="2897868" y="2447925"/>
                      </a:cubicBezTo>
                      <a:cubicBezTo>
                        <a:pt x="2909708" y="2462132"/>
                        <a:pt x="2939297" y="2514831"/>
                        <a:pt x="2945493" y="2524125"/>
                      </a:cubicBezTo>
                      <a:cubicBezTo>
                        <a:pt x="2954299" y="2537334"/>
                        <a:pt x="2966358" y="2548348"/>
                        <a:pt x="2974068" y="2562225"/>
                      </a:cubicBezTo>
                      <a:cubicBezTo>
                        <a:pt x="2982371" y="2577171"/>
                        <a:pt x="2985472" y="2594557"/>
                        <a:pt x="2993118" y="2609850"/>
                      </a:cubicBezTo>
                      <a:cubicBezTo>
                        <a:pt x="2998238" y="2620089"/>
                        <a:pt x="3006488" y="2628486"/>
                        <a:pt x="3012168" y="2638425"/>
                      </a:cubicBezTo>
                      <a:cubicBezTo>
                        <a:pt x="3019213" y="2650753"/>
                        <a:pt x="3025625" y="2663474"/>
                        <a:pt x="3031218" y="2676525"/>
                      </a:cubicBezTo>
                      <a:cubicBezTo>
                        <a:pt x="3035173" y="2685753"/>
                        <a:pt x="3035762" y="2696383"/>
                        <a:pt x="3040743" y="2705100"/>
                      </a:cubicBezTo>
                      <a:cubicBezTo>
                        <a:pt x="3048619" y="2718883"/>
                        <a:pt x="3059793" y="2730500"/>
                        <a:pt x="3069318" y="2743200"/>
                      </a:cubicBezTo>
                      <a:cubicBezTo>
                        <a:pt x="3075668" y="2762250"/>
                        <a:pt x="3079388" y="2782389"/>
                        <a:pt x="3088368" y="2800350"/>
                      </a:cubicBezTo>
                      <a:cubicBezTo>
                        <a:pt x="3102966" y="2829546"/>
                        <a:pt x="3135132" y="2867725"/>
                        <a:pt x="3155043" y="2895600"/>
                      </a:cubicBezTo>
                      <a:cubicBezTo>
                        <a:pt x="3224683" y="2993096"/>
                        <a:pt x="3109281" y="2837759"/>
                        <a:pt x="3202668" y="2962275"/>
                      </a:cubicBezTo>
                      <a:cubicBezTo>
                        <a:pt x="3216154" y="3002733"/>
                        <a:pt x="3221900" y="3024460"/>
                        <a:pt x="3250293" y="3067050"/>
                      </a:cubicBezTo>
                      <a:cubicBezTo>
                        <a:pt x="3262993" y="3086100"/>
                        <a:pt x="3281153" y="3102480"/>
                        <a:pt x="3288393" y="3124200"/>
                      </a:cubicBezTo>
                      <a:cubicBezTo>
                        <a:pt x="3291568" y="3133725"/>
                        <a:pt x="3293428" y="3143795"/>
                        <a:pt x="3297918" y="3152775"/>
                      </a:cubicBezTo>
                      <a:cubicBezTo>
                        <a:pt x="3303038" y="3163014"/>
                        <a:pt x="3311848" y="3171111"/>
                        <a:pt x="3316968" y="3181350"/>
                      </a:cubicBezTo>
                      <a:cubicBezTo>
                        <a:pt x="3327854" y="3203123"/>
                        <a:pt x="3330584" y="3235813"/>
                        <a:pt x="3336018" y="3257550"/>
                      </a:cubicBezTo>
                      <a:cubicBezTo>
                        <a:pt x="3338453" y="3267290"/>
                        <a:pt x="3343285" y="3276342"/>
                        <a:pt x="3345543" y="3286125"/>
                      </a:cubicBezTo>
                      <a:cubicBezTo>
                        <a:pt x="3352824" y="3317675"/>
                        <a:pt x="3350113" y="3352415"/>
                        <a:pt x="3364593" y="3381375"/>
                      </a:cubicBezTo>
                      <a:cubicBezTo>
                        <a:pt x="3389320" y="3430829"/>
                        <a:pt x="3395685" y="3439070"/>
                        <a:pt x="3412218" y="3505200"/>
                      </a:cubicBezTo>
                      <a:cubicBezTo>
                        <a:pt x="3418568" y="3530600"/>
                        <a:pt x="3427808" y="3555448"/>
                        <a:pt x="3431268" y="3581400"/>
                      </a:cubicBezTo>
                      <a:cubicBezTo>
                        <a:pt x="3437618" y="3629025"/>
                        <a:pt x="3443523" y="3676711"/>
                        <a:pt x="3450318" y="3724275"/>
                      </a:cubicBezTo>
                      <a:cubicBezTo>
                        <a:pt x="3453049" y="3743394"/>
                        <a:pt x="3455653" y="3762572"/>
                        <a:pt x="3459843" y="3781425"/>
                      </a:cubicBezTo>
                      <a:cubicBezTo>
                        <a:pt x="3462021" y="3791226"/>
                        <a:pt x="3466610" y="3800346"/>
                        <a:pt x="3469368" y="3810000"/>
                      </a:cubicBezTo>
                      <a:cubicBezTo>
                        <a:pt x="3472964" y="3822587"/>
                        <a:pt x="3475131" y="3835561"/>
                        <a:pt x="3478893" y="3848100"/>
                      </a:cubicBezTo>
                      <a:cubicBezTo>
                        <a:pt x="3484663" y="3867334"/>
                        <a:pt x="3493073" y="3885769"/>
                        <a:pt x="3497943" y="3905250"/>
                      </a:cubicBezTo>
                      <a:cubicBezTo>
                        <a:pt x="3525079" y="4013796"/>
                        <a:pt x="3483547" y="3841170"/>
                        <a:pt x="3516993" y="4019550"/>
                      </a:cubicBezTo>
                      <a:cubicBezTo>
                        <a:pt x="3521818" y="4045283"/>
                        <a:pt x="3530908" y="4070077"/>
                        <a:pt x="3536043" y="4095750"/>
                      </a:cubicBezTo>
                      <a:cubicBezTo>
                        <a:pt x="3539218" y="4111625"/>
                        <a:pt x="3541308" y="4127756"/>
                        <a:pt x="3545568" y="4143375"/>
                      </a:cubicBezTo>
                      <a:cubicBezTo>
                        <a:pt x="3550852" y="4162748"/>
                        <a:pt x="3558268" y="4181475"/>
                        <a:pt x="3564618" y="4200525"/>
                      </a:cubicBezTo>
                      <a:cubicBezTo>
                        <a:pt x="3567793" y="4210050"/>
                        <a:pt x="3571708" y="4219360"/>
                        <a:pt x="3574143" y="4229100"/>
                      </a:cubicBezTo>
                      <a:cubicBezTo>
                        <a:pt x="3577195" y="4241307"/>
                        <a:pt x="3586361" y="4282110"/>
                        <a:pt x="3593193" y="4295775"/>
                      </a:cubicBezTo>
                      <a:cubicBezTo>
                        <a:pt x="3598313" y="4306014"/>
                        <a:pt x="3607123" y="4314111"/>
                        <a:pt x="3612243" y="4324350"/>
                      </a:cubicBezTo>
                      <a:cubicBezTo>
                        <a:pt x="3629870" y="4359604"/>
                        <a:pt x="3614990" y="4357076"/>
                        <a:pt x="3631293" y="4400550"/>
                      </a:cubicBezTo>
                      <a:cubicBezTo>
                        <a:pt x="3635313" y="4411269"/>
                        <a:pt x="3644663" y="4419186"/>
                        <a:pt x="3650343" y="4429125"/>
                      </a:cubicBezTo>
                      <a:cubicBezTo>
                        <a:pt x="3684709" y="4489266"/>
                        <a:pt x="3659298" y="4455989"/>
                        <a:pt x="3688443" y="4543425"/>
                      </a:cubicBezTo>
                      <a:lnTo>
                        <a:pt x="3707493" y="4600575"/>
                      </a:lnTo>
                      <a:cubicBezTo>
                        <a:pt x="3710668" y="4651375"/>
                        <a:pt x="3711690" y="4702356"/>
                        <a:pt x="3717018" y="4752975"/>
                      </a:cubicBezTo>
                      <a:cubicBezTo>
                        <a:pt x="3718069" y="4762960"/>
                        <a:pt x="3725544" y="4771560"/>
                        <a:pt x="3726543" y="4781550"/>
                      </a:cubicBezTo>
                      <a:cubicBezTo>
                        <a:pt x="3731923" y="4835350"/>
                        <a:pt x="3730688" y="4889675"/>
                        <a:pt x="3736068" y="4943475"/>
                      </a:cubicBezTo>
                      <a:cubicBezTo>
                        <a:pt x="3737067" y="4953465"/>
                        <a:pt x="3743415" y="4962249"/>
                        <a:pt x="3745593" y="4972050"/>
                      </a:cubicBezTo>
                      <a:cubicBezTo>
                        <a:pt x="3751747" y="4999745"/>
                        <a:pt x="3760838" y="5085406"/>
                        <a:pt x="3774168" y="5105400"/>
                      </a:cubicBezTo>
                      <a:cubicBezTo>
                        <a:pt x="3780518" y="5114925"/>
                        <a:pt x="3784279" y="5126824"/>
                        <a:pt x="3793218" y="5133975"/>
                      </a:cubicBezTo>
                      <a:cubicBezTo>
                        <a:pt x="3801058" y="5140247"/>
                        <a:pt x="3811992" y="5141322"/>
                        <a:pt x="3821793" y="5143500"/>
                      </a:cubicBezTo>
                      <a:cubicBezTo>
                        <a:pt x="3864548" y="5153001"/>
                        <a:pt x="3923397" y="5157964"/>
                        <a:pt x="3964668" y="5162550"/>
                      </a:cubicBezTo>
                      <a:cubicBezTo>
                        <a:pt x="4063466" y="5187250"/>
                        <a:pt x="4048036" y="5187786"/>
                        <a:pt x="4221843" y="5153025"/>
                      </a:cubicBezTo>
                      <a:cubicBezTo>
                        <a:pt x="4229323" y="5151529"/>
                        <a:pt x="4259894" y="5086448"/>
                        <a:pt x="4259943" y="5086350"/>
                      </a:cubicBezTo>
                      <a:cubicBezTo>
                        <a:pt x="4288618" y="4914297"/>
                        <a:pt x="4271020" y="5042323"/>
                        <a:pt x="4259943" y="4676775"/>
                      </a:cubicBezTo>
                      <a:cubicBezTo>
                        <a:pt x="4253977" y="4479913"/>
                        <a:pt x="4244175" y="4283150"/>
                        <a:pt x="4240893" y="4086225"/>
                      </a:cubicBezTo>
                      <a:cubicBezTo>
                        <a:pt x="4231150" y="3501636"/>
                        <a:pt x="4277577" y="3699563"/>
                        <a:pt x="4221843" y="3476625"/>
                      </a:cubicBezTo>
                      <a:cubicBezTo>
                        <a:pt x="4218668" y="3422650"/>
                        <a:pt x="4214119" y="3368738"/>
                        <a:pt x="4212318" y="3314700"/>
                      </a:cubicBezTo>
                      <a:cubicBezTo>
                        <a:pt x="4202297" y="3014077"/>
                        <a:pt x="4198633" y="2577186"/>
                        <a:pt x="4193268" y="2295525"/>
                      </a:cubicBezTo>
                      <a:cubicBezTo>
                        <a:pt x="4190788" y="2165335"/>
                        <a:pt x="4186247" y="2035190"/>
                        <a:pt x="4183743" y="1905000"/>
                      </a:cubicBezTo>
                      <a:cubicBezTo>
                        <a:pt x="4179897" y="1704987"/>
                        <a:pt x="4179346" y="1504909"/>
                        <a:pt x="4174218" y="1304925"/>
                      </a:cubicBezTo>
                      <a:cubicBezTo>
                        <a:pt x="4172518" y="1238606"/>
                        <a:pt x="4160352" y="1117739"/>
                        <a:pt x="4155168" y="1047750"/>
                      </a:cubicBezTo>
                      <a:cubicBezTo>
                        <a:pt x="4149419" y="970143"/>
                        <a:pt x="4143640" y="860034"/>
                        <a:pt x="4136118" y="781050"/>
                      </a:cubicBezTo>
                      <a:cubicBezTo>
                        <a:pt x="4133691" y="755568"/>
                        <a:pt x="4131172" y="730035"/>
                        <a:pt x="4126593" y="704850"/>
                      </a:cubicBezTo>
                      <a:cubicBezTo>
                        <a:pt x="4124797" y="694972"/>
                        <a:pt x="4119826" y="685929"/>
                        <a:pt x="4117068" y="676275"/>
                      </a:cubicBezTo>
                      <a:cubicBezTo>
                        <a:pt x="4093148" y="592554"/>
                        <a:pt x="4120856" y="678113"/>
                        <a:pt x="4098018" y="609600"/>
                      </a:cubicBezTo>
                      <a:cubicBezTo>
                        <a:pt x="4128791" y="255713"/>
                        <a:pt x="4046042" y="430800"/>
                        <a:pt x="4145643" y="381000"/>
                      </a:cubicBezTo>
                      <a:cubicBezTo>
                        <a:pt x="4155882" y="375880"/>
                        <a:pt x="4164693" y="368300"/>
                        <a:pt x="4174218" y="361950"/>
                      </a:cubicBezTo>
                      <a:cubicBezTo>
                        <a:pt x="4178710" y="348475"/>
                        <a:pt x="4193268" y="307235"/>
                        <a:pt x="4193268" y="295275"/>
                      </a:cubicBezTo>
                      <a:cubicBezTo>
                        <a:pt x="4193268" y="212664"/>
                        <a:pt x="4203779" y="127769"/>
                        <a:pt x="4183743" y="47625"/>
                      </a:cubicBezTo>
                      <a:cubicBezTo>
                        <a:pt x="4178873" y="28144"/>
                        <a:pt x="4146074" y="33445"/>
                        <a:pt x="4126593" y="28575"/>
                      </a:cubicBezTo>
                      <a:cubicBezTo>
                        <a:pt x="4068428" y="14034"/>
                        <a:pt x="4074974" y="13716"/>
                        <a:pt x="3993243" y="9525"/>
                      </a:cubicBezTo>
                      <a:cubicBezTo>
                        <a:pt x="3901234" y="4807"/>
                        <a:pt x="3809093" y="3175"/>
                        <a:pt x="3717018" y="0"/>
                      </a:cubicBezTo>
                      <a:cubicBezTo>
                        <a:pt x="3640818" y="3175"/>
                        <a:pt x="3564250" y="1400"/>
                        <a:pt x="3488418" y="9525"/>
                      </a:cubicBezTo>
                      <a:cubicBezTo>
                        <a:pt x="3474300" y="11038"/>
                        <a:pt x="3463613" y="23589"/>
                        <a:pt x="3450318" y="28575"/>
                      </a:cubicBezTo>
                      <a:cubicBezTo>
                        <a:pt x="3438061" y="33172"/>
                        <a:pt x="3424805" y="34504"/>
                        <a:pt x="3412218" y="38100"/>
                      </a:cubicBezTo>
                      <a:cubicBezTo>
                        <a:pt x="3368210" y="50674"/>
                        <a:pt x="3377661" y="51613"/>
                        <a:pt x="3326493" y="85725"/>
                      </a:cubicBezTo>
                      <a:lnTo>
                        <a:pt x="3297918" y="104775"/>
                      </a:lnTo>
                      <a:cubicBezTo>
                        <a:pt x="3294743" y="114300"/>
                        <a:pt x="3293269" y="124573"/>
                        <a:pt x="3288393" y="133350"/>
                      </a:cubicBezTo>
                      <a:cubicBezTo>
                        <a:pt x="3259910" y="184619"/>
                        <a:pt x="3256428" y="184365"/>
                        <a:pt x="3221718" y="219075"/>
                      </a:cubicBezTo>
                      <a:cubicBezTo>
                        <a:pt x="3218543" y="228600"/>
                        <a:pt x="3218465" y="239810"/>
                        <a:pt x="3212193" y="247650"/>
                      </a:cubicBezTo>
                      <a:cubicBezTo>
                        <a:pt x="3205042" y="256589"/>
                        <a:pt x="3192933" y="260046"/>
                        <a:pt x="3183618" y="266700"/>
                      </a:cubicBezTo>
                      <a:cubicBezTo>
                        <a:pt x="3170700" y="275927"/>
                        <a:pt x="3158218" y="285750"/>
                        <a:pt x="3145518" y="295275"/>
                      </a:cubicBezTo>
                      <a:cubicBezTo>
                        <a:pt x="3139168" y="307975"/>
                        <a:pt x="3135558" y="322467"/>
                        <a:pt x="3126468" y="333375"/>
                      </a:cubicBezTo>
                      <a:cubicBezTo>
                        <a:pt x="3119139" y="342169"/>
                        <a:pt x="3106687" y="345096"/>
                        <a:pt x="3097893" y="352425"/>
                      </a:cubicBezTo>
                      <a:cubicBezTo>
                        <a:pt x="3039029" y="401478"/>
                        <a:pt x="3102561" y="362013"/>
                        <a:pt x="3031218" y="409575"/>
                      </a:cubicBezTo>
                      <a:cubicBezTo>
                        <a:pt x="3015814" y="419844"/>
                        <a:pt x="2998404" y="427042"/>
                        <a:pt x="2983593" y="438150"/>
                      </a:cubicBezTo>
                      <a:cubicBezTo>
                        <a:pt x="2972817" y="446232"/>
                        <a:pt x="2965651" y="458455"/>
                        <a:pt x="2955018" y="466725"/>
                      </a:cubicBezTo>
                      <a:cubicBezTo>
                        <a:pt x="2936946" y="480781"/>
                        <a:pt x="2911605" y="486509"/>
                        <a:pt x="2897868" y="504825"/>
                      </a:cubicBezTo>
                      <a:cubicBezTo>
                        <a:pt x="2888343" y="517525"/>
                        <a:pt x="2882502" y="534119"/>
                        <a:pt x="2869293" y="542925"/>
                      </a:cubicBezTo>
                      <a:cubicBezTo>
                        <a:pt x="2852585" y="554064"/>
                        <a:pt x="2831193" y="555625"/>
                        <a:pt x="2812143" y="561975"/>
                      </a:cubicBezTo>
                      <a:lnTo>
                        <a:pt x="2783568" y="571500"/>
                      </a:lnTo>
                      <a:lnTo>
                        <a:pt x="2754993" y="581025"/>
                      </a:lnTo>
                      <a:cubicBezTo>
                        <a:pt x="2742293" y="590550"/>
                        <a:pt x="2731092" y="602500"/>
                        <a:pt x="2716893" y="609600"/>
                      </a:cubicBezTo>
                      <a:cubicBezTo>
                        <a:pt x="2673758" y="631167"/>
                        <a:pt x="2640140" y="630933"/>
                        <a:pt x="2593068" y="638175"/>
                      </a:cubicBezTo>
                      <a:cubicBezTo>
                        <a:pt x="2573980" y="641112"/>
                        <a:pt x="2554856" y="643912"/>
                        <a:pt x="2535918" y="647700"/>
                      </a:cubicBezTo>
                      <a:cubicBezTo>
                        <a:pt x="2523081" y="650267"/>
                        <a:pt x="2510597" y="654385"/>
                        <a:pt x="2497818" y="657225"/>
                      </a:cubicBezTo>
                      <a:cubicBezTo>
                        <a:pt x="2482014" y="660737"/>
                        <a:pt x="2465899" y="662823"/>
                        <a:pt x="2450193" y="666750"/>
                      </a:cubicBezTo>
                      <a:cubicBezTo>
                        <a:pt x="2440453" y="669185"/>
                        <a:pt x="2431358" y="673840"/>
                        <a:pt x="2421618" y="676275"/>
                      </a:cubicBezTo>
                      <a:cubicBezTo>
                        <a:pt x="2405912" y="680202"/>
                        <a:pt x="2389612" y="681540"/>
                        <a:pt x="2373993" y="685800"/>
                      </a:cubicBezTo>
                      <a:cubicBezTo>
                        <a:pt x="2354620" y="691084"/>
                        <a:pt x="2336324" y="699980"/>
                        <a:pt x="2316843" y="704850"/>
                      </a:cubicBezTo>
                      <a:cubicBezTo>
                        <a:pt x="2304143" y="708025"/>
                        <a:pt x="2291330" y="710779"/>
                        <a:pt x="2278743" y="714375"/>
                      </a:cubicBezTo>
                      <a:cubicBezTo>
                        <a:pt x="2269089" y="717133"/>
                        <a:pt x="2260107" y="722480"/>
                        <a:pt x="2250168" y="723900"/>
                      </a:cubicBezTo>
                      <a:cubicBezTo>
                        <a:pt x="2215451" y="728860"/>
                        <a:pt x="2180318" y="730250"/>
                        <a:pt x="2145393" y="733425"/>
                      </a:cubicBezTo>
                      <a:cubicBezTo>
                        <a:pt x="2132693" y="736600"/>
                        <a:pt x="2119880" y="739354"/>
                        <a:pt x="2107293" y="742950"/>
                      </a:cubicBezTo>
                      <a:cubicBezTo>
                        <a:pt x="2097639" y="745708"/>
                        <a:pt x="2088458" y="750040"/>
                        <a:pt x="2078718" y="752475"/>
                      </a:cubicBezTo>
                      <a:cubicBezTo>
                        <a:pt x="2041577" y="761760"/>
                        <a:pt x="2002052" y="766149"/>
                        <a:pt x="1964418" y="771525"/>
                      </a:cubicBezTo>
                      <a:cubicBezTo>
                        <a:pt x="1954893" y="777875"/>
                        <a:pt x="1946082" y="785455"/>
                        <a:pt x="1935843" y="790575"/>
                      </a:cubicBezTo>
                      <a:cubicBezTo>
                        <a:pt x="1920618" y="798188"/>
                        <a:pt x="1883410" y="805556"/>
                        <a:pt x="1869168" y="809625"/>
                      </a:cubicBezTo>
                      <a:cubicBezTo>
                        <a:pt x="1779810" y="835156"/>
                        <a:pt x="1923683" y="799627"/>
                        <a:pt x="1792968" y="828675"/>
                      </a:cubicBezTo>
                      <a:cubicBezTo>
                        <a:pt x="1632619" y="864308"/>
                        <a:pt x="1853577" y="815904"/>
                        <a:pt x="1726293" y="847725"/>
                      </a:cubicBezTo>
                      <a:cubicBezTo>
                        <a:pt x="1710587" y="851652"/>
                        <a:pt x="1694472" y="853738"/>
                        <a:pt x="1678668" y="857250"/>
                      </a:cubicBezTo>
                      <a:cubicBezTo>
                        <a:pt x="1665889" y="860090"/>
                        <a:pt x="1653587" y="865405"/>
                        <a:pt x="1640568" y="866775"/>
                      </a:cubicBezTo>
                      <a:cubicBezTo>
                        <a:pt x="1408123" y="891243"/>
                        <a:pt x="1581805" y="863180"/>
                        <a:pt x="1411968" y="885825"/>
                      </a:cubicBezTo>
                      <a:cubicBezTo>
                        <a:pt x="1386120" y="889271"/>
                        <a:pt x="1334130" y="898889"/>
                        <a:pt x="1307193" y="904875"/>
                      </a:cubicBezTo>
                      <a:cubicBezTo>
                        <a:pt x="1294414" y="907715"/>
                        <a:pt x="1281350" y="909803"/>
                        <a:pt x="1269093" y="914400"/>
                      </a:cubicBezTo>
                      <a:cubicBezTo>
                        <a:pt x="1178955" y="948202"/>
                        <a:pt x="1287738" y="922101"/>
                        <a:pt x="1183368" y="942975"/>
                      </a:cubicBezTo>
                      <a:cubicBezTo>
                        <a:pt x="1170668" y="949325"/>
                        <a:pt x="1158738" y="957535"/>
                        <a:pt x="1145268" y="962025"/>
                      </a:cubicBezTo>
                      <a:cubicBezTo>
                        <a:pt x="1120430" y="970304"/>
                        <a:pt x="1094468" y="974725"/>
                        <a:pt x="1069068" y="981075"/>
                      </a:cubicBezTo>
                      <a:cubicBezTo>
                        <a:pt x="1056368" y="984250"/>
                        <a:pt x="1043927" y="988749"/>
                        <a:pt x="1030968" y="990600"/>
                      </a:cubicBezTo>
                      <a:cubicBezTo>
                        <a:pt x="1008743" y="993775"/>
                        <a:pt x="986382" y="996109"/>
                        <a:pt x="964293" y="1000125"/>
                      </a:cubicBezTo>
                      <a:cubicBezTo>
                        <a:pt x="932623" y="1005883"/>
                        <a:pt x="898866" y="1018759"/>
                        <a:pt x="869043" y="1028700"/>
                      </a:cubicBezTo>
                      <a:lnTo>
                        <a:pt x="783318" y="1057275"/>
                      </a:lnTo>
                      <a:cubicBezTo>
                        <a:pt x="730927" y="1074739"/>
                        <a:pt x="777869" y="1056307"/>
                        <a:pt x="726168" y="1085850"/>
                      </a:cubicBezTo>
                      <a:cubicBezTo>
                        <a:pt x="713840" y="1092895"/>
                        <a:pt x="700244" y="1097595"/>
                        <a:pt x="688068" y="1104900"/>
                      </a:cubicBezTo>
                      <a:cubicBezTo>
                        <a:pt x="668435" y="1116680"/>
                        <a:pt x="652638" y="1135760"/>
                        <a:pt x="630918" y="1143000"/>
                      </a:cubicBezTo>
                      <a:lnTo>
                        <a:pt x="611868" y="116205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" name="자유형 1"/>
                <p:cNvSpPr/>
                <p:nvPr/>
              </p:nvSpPr>
              <p:spPr>
                <a:xfrm>
                  <a:off x="6562725" y="3229213"/>
                  <a:ext cx="1651452" cy="2979382"/>
                </a:xfrm>
                <a:custGeom>
                  <a:avLst/>
                  <a:gdLst>
                    <a:gd name="connsiteX0" fmla="*/ 1619250 w 1651452"/>
                    <a:gd name="connsiteY0" fmla="*/ 2917030 h 2979382"/>
                    <a:gd name="connsiteX1" fmla="*/ 1600200 w 1651452"/>
                    <a:gd name="connsiteY1" fmla="*/ 2869405 h 2979382"/>
                    <a:gd name="connsiteX2" fmla="*/ 1581150 w 1651452"/>
                    <a:gd name="connsiteY2" fmla="*/ 2831305 h 2979382"/>
                    <a:gd name="connsiteX3" fmla="*/ 1571625 w 1651452"/>
                    <a:gd name="connsiteY3" fmla="*/ 2783680 h 2979382"/>
                    <a:gd name="connsiteX4" fmla="*/ 1562100 w 1651452"/>
                    <a:gd name="connsiteY4" fmla="*/ 2755105 h 2979382"/>
                    <a:gd name="connsiteX5" fmla="*/ 1552575 w 1651452"/>
                    <a:gd name="connsiteY5" fmla="*/ 2688430 h 2979382"/>
                    <a:gd name="connsiteX6" fmla="*/ 1543050 w 1651452"/>
                    <a:gd name="connsiteY6" fmla="*/ 2659855 h 2979382"/>
                    <a:gd name="connsiteX7" fmla="*/ 1533525 w 1651452"/>
                    <a:gd name="connsiteY7" fmla="*/ 2507455 h 2979382"/>
                    <a:gd name="connsiteX8" fmla="*/ 1524000 w 1651452"/>
                    <a:gd name="connsiteY8" fmla="*/ 2450305 h 2979382"/>
                    <a:gd name="connsiteX9" fmla="*/ 1504950 w 1651452"/>
                    <a:gd name="connsiteY9" fmla="*/ 2269330 h 2979382"/>
                    <a:gd name="connsiteX10" fmla="*/ 1485900 w 1651452"/>
                    <a:gd name="connsiteY10" fmla="*/ 2212180 h 2979382"/>
                    <a:gd name="connsiteX11" fmla="*/ 1476375 w 1651452"/>
                    <a:gd name="connsiteY11" fmla="*/ 2174080 h 2979382"/>
                    <a:gd name="connsiteX12" fmla="*/ 1466850 w 1651452"/>
                    <a:gd name="connsiteY12" fmla="*/ 2145505 h 2979382"/>
                    <a:gd name="connsiteX13" fmla="*/ 1447800 w 1651452"/>
                    <a:gd name="connsiteY13" fmla="*/ 2059780 h 2979382"/>
                    <a:gd name="connsiteX14" fmla="*/ 1409700 w 1651452"/>
                    <a:gd name="connsiteY14" fmla="*/ 1993105 h 2979382"/>
                    <a:gd name="connsiteX15" fmla="*/ 1390650 w 1651452"/>
                    <a:gd name="connsiteY15" fmla="*/ 1926430 h 2979382"/>
                    <a:gd name="connsiteX16" fmla="*/ 1371600 w 1651452"/>
                    <a:gd name="connsiteY16" fmla="*/ 1897855 h 2979382"/>
                    <a:gd name="connsiteX17" fmla="*/ 1352550 w 1651452"/>
                    <a:gd name="connsiteY17" fmla="*/ 1859755 h 2979382"/>
                    <a:gd name="connsiteX18" fmla="*/ 1333500 w 1651452"/>
                    <a:gd name="connsiteY18" fmla="*/ 1802605 h 2979382"/>
                    <a:gd name="connsiteX19" fmla="*/ 1314450 w 1651452"/>
                    <a:gd name="connsiteY19" fmla="*/ 1774030 h 2979382"/>
                    <a:gd name="connsiteX20" fmla="*/ 1295400 w 1651452"/>
                    <a:gd name="connsiteY20" fmla="*/ 1716880 h 2979382"/>
                    <a:gd name="connsiteX21" fmla="*/ 1276350 w 1651452"/>
                    <a:gd name="connsiteY21" fmla="*/ 1688305 h 2979382"/>
                    <a:gd name="connsiteX22" fmla="*/ 1257300 w 1651452"/>
                    <a:gd name="connsiteY22" fmla="*/ 1631155 h 2979382"/>
                    <a:gd name="connsiteX23" fmla="*/ 1238250 w 1651452"/>
                    <a:gd name="connsiteY23" fmla="*/ 1564480 h 2979382"/>
                    <a:gd name="connsiteX24" fmla="*/ 1228725 w 1651452"/>
                    <a:gd name="connsiteY24" fmla="*/ 1535905 h 2979382"/>
                    <a:gd name="connsiteX25" fmla="*/ 1209675 w 1651452"/>
                    <a:gd name="connsiteY25" fmla="*/ 1450180 h 2979382"/>
                    <a:gd name="connsiteX26" fmla="*/ 1200150 w 1651452"/>
                    <a:gd name="connsiteY26" fmla="*/ 1364455 h 2979382"/>
                    <a:gd name="connsiteX27" fmla="*/ 1190625 w 1651452"/>
                    <a:gd name="connsiteY27" fmla="*/ 1326355 h 2979382"/>
                    <a:gd name="connsiteX28" fmla="*/ 1171575 w 1651452"/>
                    <a:gd name="connsiteY28" fmla="*/ 1107280 h 2979382"/>
                    <a:gd name="connsiteX29" fmla="*/ 1152525 w 1651452"/>
                    <a:gd name="connsiteY29" fmla="*/ 1012030 h 2979382"/>
                    <a:gd name="connsiteX30" fmla="*/ 1143000 w 1651452"/>
                    <a:gd name="connsiteY30" fmla="*/ 964405 h 2979382"/>
                    <a:gd name="connsiteX31" fmla="*/ 1123950 w 1651452"/>
                    <a:gd name="connsiteY31" fmla="*/ 907255 h 2979382"/>
                    <a:gd name="connsiteX32" fmla="*/ 1114425 w 1651452"/>
                    <a:gd name="connsiteY32" fmla="*/ 869155 h 2979382"/>
                    <a:gd name="connsiteX33" fmla="*/ 1085850 w 1651452"/>
                    <a:gd name="connsiteY33" fmla="*/ 840580 h 2979382"/>
                    <a:gd name="connsiteX34" fmla="*/ 1038225 w 1651452"/>
                    <a:gd name="connsiteY34" fmla="*/ 792955 h 2979382"/>
                    <a:gd name="connsiteX35" fmla="*/ 1000125 w 1651452"/>
                    <a:gd name="connsiteY35" fmla="*/ 735805 h 2979382"/>
                    <a:gd name="connsiteX36" fmla="*/ 971550 w 1651452"/>
                    <a:gd name="connsiteY36" fmla="*/ 707230 h 2979382"/>
                    <a:gd name="connsiteX37" fmla="*/ 923925 w 1651452"/>
                    <a:gd name="connsiteY37" fmla="*/ 640555 h 2979382"/>
                    <a:gd name="connsiteX38" fmla="*/ 895350 w 1651452"/>
                    <a:gd name="connsiteY38" fmla="*/ 573880 h 2979382"/>
                    <a:gd name="connsiteX39" fmla="*/ 876300 w 1651452"/>
                    <a:gd name="connsiteY39" fmla="*/ 545305 h 2979382"/>
                    <a:gd name="connsiteX40" fmla="*/ 866775 w 1651452"/>
                    <a:gd name="connsiteY40" fmla="*/ 516730 h 2979382"/>
                    <a:gd name="connsiteX41" fmla="*/ 828675 w 1651452"/>
                    <a:gd name="connsiteY41" fmla="*/ 459580 h 2979382"/>
                    <a:gd name="connsiteX42" fmla="*/ 781050 w 1651452"/>
                    <a:gd name="connsiteY42" fmla="*/ 373855 h 2979382"/>
                    <a:gd name="connsiteX43" fmla="*/ 752475 w 1651452"/>
                    <a:gd name="connsiteY43" fmla="*/ 316705 h 2979382"/>
                    <a:gd name="connsiteX44" fmla="*/ 742950 w 1651452"/>
                    <a:gd name="connsiteY44" fmla="*/ 288130 h 2979382"/>
                    <a:gd name="connsiteX45" fmla="*/ 723900 w 1651452"/>
                    <a:gd name="connsiteY45" fmla="*/ 259555 h 2979382"/>
                    <a:gd name="connsiteX46" fmla="*/ 714375 w 1651452"/>
                    <a:gd name="connsiteY46" fmla="*/ 230980 h 2979382"/>
                    <a:gd name="connsiteX47" fmla="*/ 695325 w 1651452"/>
                    <a:gd name="connsiteY47" fmla="*/ 202405 h 2979382"/>
                    <a:gd name="connsiteX48" fmla="*/ 685800 w 1651452"/>
                    <a:gd name="connsiteY48" fmla="*/ 173830 h 2979382"/>
                    <a:gd name="connsiteX49" fmla="*/ 600075 w 1651452"/>
                    <a:gd name="connsiteY49" fmla="*/ 107155 h 2979382"/>
                    <a:gd name="connsiteX50" fmla="*/ 571500 w 1651452"/>
                    <a:gd name="connsiteY50" fmla="*/ 88105 h 2979382"/>
                    <a:gd name="connsiteX51" fmla="*/ 542925 w 1651452"/>
                    <a:gd name="connsiteY51" fmla="*/ 69055 h 2979382"/>
                    <a:gd name="connsiteX52" fmla="*/ 504825 w 1651452"/>
                    <a:gd name="connsiteY52" fmla="*/ 40480 h 2979382"/>
                    <a:gd name="connsiteX53" fmla="*/ 476250 w 1651452"/>
                    <a:gd name="connsiteY53" fmla="*/ 30955 h 2979382"/>
                    <a:gd name="connsiteX54" fmla="*/ 438150 w 1651452"/>
                    <a:gd name="connsiteY54" fmla="*/ 2380 h 2979382"/>
                    <a:gd name="connsiteX55" fmla="*/ 342900 w 1651452"/>
                    <a:gd name="connsiteY55" fmla="*/ 40480 h 2979382"/>
                    <a:gd name="connsiteX56" fmla="*/ 314325 w 1651452"/>
                    <a:gd name="connsiteY56" fmla="*/ 50005 h 2979382"/>
                    <a:gd name="connsiteX57" fmla="*/ 257175 w 1651452"/>
                    <a:gd name="connsiteY57" fmla="*/ 88105 h 2979382"/>
                    <a:gd name="connsiteX58" fmla="*/ 171450 w 1651452"/>
                    <a:gd name="connsiteY58" fmla="*/ 135730 h 2979382"/>
                    <a:gd name="connsiteX59" fmla="*/ 152400 w 1651452"/>
                    <a:gd name="connsiteY59" fmla="*/ 164305 h 2979382"/>
                    <a:gd name="connsiteX60" fmla="*/ 95250 w 1651452"/>
                    <a:gd name="connsiteY60" fmla="*/ 202405 h 2979382"/>
                    <a:gd name="connsiteX61" fmla="*/ 76200 w 1651452"/>
                    <a:gd name="connsiteY61" fmla="*/ 230980 h 2979382"/>
                    <a:gd name="connsiteX62" fmla="*/ 9525 w 1651452"/>
                    <a:gd name="connsiteY62" fmla="*/ 259555 h 2979382"/>
                    <a:gd name="connsiteX63" fmla="*/ 0 w 1651452"/>
                    <a:gd name="connsiteY63" fmla="*/ 288130 h 2979382"/>
                    <a:gd name="connsiteX64" fmla="*/ 19050 w 1651452"/>
                    <a:gd name="connsiteY64" fmla="*/ 354805 h 2979382"/>
                    <a:gd name="connsiteX65" fmla="*/ 66675 w 1651452"/>
                    <a:gd name="connsiteY65" fmla="*/ 411955 h 2979382"/>
                    <a:gd name="connsiteX66" fmla="*/ 85725 w 1651452"/>
                    <a:gd name="connsiteY66" fmla="*/ 469105 h 2979382"/>
                    <a:gd name="connsiteX67" fmla="*/ 123825 w 1651452"/>
                    <a:gd name="connsiteY67" fmla="*/ 526255 h 2979382"/>
                    <a:gd name="connsiteX68" fmla="*/ 142875 w 1651452"/>
                    <a:gd name="connsiteY68" fmla="*/ 583405 h 2979382"/>
                    <a:gd name="connsiteX69" fmla="*/ 152400 w 1651452"/>
                    <a:gd name="connsiteY69" fmla="*/ 611980 h 2979382"/>
                    <a:gd name="connsiteX70" fmla="*/ 180975 w 1651452"/>
                    <a:gd name="connsiteY70" fmla="*/ 640555 h 2979382"/>
                    <a:gd name="connsiteX71" fmla="*/ 190500 w 1651452"/>
                    <a:gd name="connsiteY71" fmla="*/ 669130 h 2979382"/>
                    <a:gd name="connsiteX72" fmla="*/ 209550 w 1651452"/>
                    <a:gd name="connsiteY72" fmla="*/ 697705 h 2979382"/>
                    <a:gd name="connsiteX73" fmla="*/ 219075 w 1651452"/>
                    <a:gd name="connsiteY73" fmla="*/ 735805 h 2979382"/>
                    <a:gd name="connsiteX74" fmla="*/ 266700 w 1651452"/>
                    <a:gd name="connsiteY74" fmla="*/ 792955 h 2979382"/>
                    <a:gd name="connsiteX75" fmla="*/ 276225 w 1651452"/>
                    <a:gd name="connsiteY75" fmla="*/ 821530 h 2979382"/>
                    <a:gd name="connsiteX76" fmla="*/ 295275 w 1651452"/>
                    <a:gd name="connsiteY76" fmla="*/ 850105 h 2979382"/>
                    <a:gd name="connsiteX77" fmla="*/ 304800 w 1651452"/>
                    <a:gd name="connsiteY77" fmla="*/ 888205 h 2979382"/>
                    <a:gd name="connsiteX78" fmla="*/ 323850 w 1651452"/>
                    <a:gd name="connsiteY78" fmla="*/ 926305 h 2979382"/>
                    <a:gd name="connsiteX79" fmla="*/ 361950 w 1651452"/>
                    <a:gd name="connsiteY79" fmla="*/ 983455 h 2979382"/>
                    <a:gd name="connsiteX80" fmla="*/ 390525 w 1651452"/>
                    <a:gd name="connsiteY80" fmla="*/ 1040605 h 2979382"/>
                    <a:gd name="connsiteX81" fmla="*/ 400050 w 1651452"/>
                    <a:gd name="connsiteY81" fmla="*/ 1069180 h 2979382"/>
                    <a:gd name="connsiteX82" fmla="*/ 419100 w 1651452"/>
                    <a:gd name="connsiteY82" fmla="*/ 1107280 h 2979382"/>
                    <a:gd name="connsiteX83" fmla="*/ 428625 w 1651452"/>
                    <a:gd name="connsiteY83" fmla="*/ 1135855 h 2979382"/>
                    <a:gd name="connsiteX84" fmla="*/ 466725 w 1651452"/>
                    <a:gd name="connsiteY84" fmla="*/ 1193005 h 2979382"/>
                    <a:gd name="connsiteX85" fmla="*/ 476250 w 1651452"/>
                    <a:gd name="connsiteY85" fmla="*/ 1231105 h 2979382"/>
                    <a:gd name="connsiteX86" fmla="*/ 495300 w 1651452"/>
                    <a:gd name="connsiteY86" fmla="*/ 1288255 h 2979382"/>
                    <a:gd name="connsiteX87" fmla="*/ 504825 w 1651452"/>
                    <a:gd name="connsiteY87" fmla="*/ 1316830 h 2979382"/>
                    <a:gd name="connsiteX88" fmla="*/ 514350 w 1651452"/>
                    <a:gd name="connsiteY88" fmla="*/ 1354930 h 2979382"/>
                    <a:gd name="connsiteX89" fmla="*/ 533400 w 1651452"/>
                    <a:gd name="connsiteY89" fmla="*/ 1412080 h 2979382"/>
                    <a:gd name="connsiteX90" fmla="*/ 542925 w 1651452"/>
                    <a:gd name="connsiteY90" fmla="*/ 1459705 h 2979382"/>
                    <a:gd name="connsiteX91" fmla="*/ 561975 w 1651452"/>
                    <a:gd name="connsiteY91" fmla="*/ 1516855 h 2979382"/>
                    <a:gd name="connsiteX92" fmla="*/ 571500 w 1651452"/>
                    <a:gd name="connsiteY92" fmla="*/ 1574005 h 2979382"/>
                    <a:gd name="connsiteX93" fmla="*/ 581025 w 1651452"/>
                    <a:gd name="connsiteY93" fmla="*/ 1602580 h 2979382"/>
                    <a:gd name="connsiteX94" fmla="*/ 600075 w 1651452"/>
                    <a:gd name="connsiteY94" fmla="*/ 1697830 h 2979382"/>
                    <a:gd name="connsiteX95" fmla="*/ 619125 w 1651452"/>
                    <a:gd name="connsiteY95" fmla="*/ 1764505 h 2979382"/>
                    <a:gd name="connsiteX96" fmla="*/ 628650 w 1651452"/>
                    <a:gd name="connsiteY96" fmla="*/ 1831180 h 2979382"/>
                    <a:gd name="connsiteX97" fmla="*/ 638175 w 1651452"/>
                    <a:gd name="connsiteY97" fmla="*/ 1859755 h 2979382"/>
                    <a:gd name="connsiteX98" fmla="*/ 647700 w 1651452"/>
                    <a:gd name="connsiteY98" fmla="*/ 1907380 h 2979382"/>
                    <a:gd name="connsiteX99" fmla="*/ 657225 w 1651452"/>
                    <a:gd name="connsiteY99" fmla="*/ 2193130 h 2979382"/>
                    <a:gd name="connsiteX100" fmla="*/ 666750 w 1651452"/>
                    <a:gd name="connsiteY100" fmla="*/ 2955130 h 2979382"/>
                    <a:gd name="connsiteX101" fmla="*/ 847725 w 1651452"/>
                    <a:gd name="connsiteY101" fmla="*/ 2945605 h 2979382"/>
                    <a:gd name="connsiteX102" fmla="*/ 1123950 w 1651452"/>
                    <a:gd name="connsiteY102" fmla="*/ 2936080 h 2979382"/>
                    <a:gd name="connsiteX103" fmla="*/ 1619250 w 1651452"/>
                    <a:gd name="connsiteY103" fmla="*/ 2917030 h 297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1651452" h="2979382">
                      <a:moveTo>
                        <a:pt x="1619250" y="2917030"/>
                      </a:moveTo>
                      <a:cubicBezTo>
                        <a:pt x="1698625" y="2905918"/>
                        <a:pt x="1607144" y="2885029"/>
                        <a:pt x="1600200" y="2869405"/>
                      </a:cubicBezTo>
                      <a:cubicBezTo>
                        <a:pt x="1594433" y="2856430"/>
                        <a:pt x="1585640" y="2844775"/>
                        <a:pt x="1581150" y="2831305"/>
                      </a:cubicBezTo>
                      <a:cubicBezTo>
                        <a:pt x="1576030" y="2815946"/>
                        <a:pt x="1575552" y="2799386"/>
                        <a:pt x="1571625" y="2783680"/>
                      </a:cubicBezTo>
                      <a:cubicBezTo>
                        <a:pt x="1569190" y="2773940"/>
                        <a:pt x="1565275" y="2764630"/>
                        <a:pt x="1562100" y="2755105"/>
                      </a:cubicBezTo>
                      <a:cubicBezTo>
                        <a:pt x="1558925" y="2732880"/>
                        <a:pt x="1556978" y="2710445"/>
                        <a:pt x="1552575" y="2688430"/>
                      </a:cubicBezTo>
                      <a:cubicBezTo>
                        <a:pt x="1550606" y="2678585"/>
                        <a:pt x="1544101" y="2669840"/>
                        <a:pt x="1543050" y="2659855"/>
                      </a:cubicBezTo>
                      <a:cubicBezTo>
                        <a:pt x="1537722" y="2609236"/>
                        <a:pt x="1538133" y="2558145"/>
                        <a:pt x="1533525" y="2507455"/>
                      </a:cubicBezTo>
                      <a:cubicBezTo>
                        <a:pt x="1531777" y="2488222"/>
                        <a:pt x="1526133" y="2469500"/>
                        <a:pt x="1524000" y="2450305"/>
                      </a:cubicBezTo>
                      <a:cubicBezTo>
                        <a:pt x="1519819" y="2412677"/>
                        <a:pt x="1515649" y="2315692"/>
                        <a:pt x="1504950" y="2269330"/>
                      </a:cubicBezTo>
                      <a:cubicBezTo>
                        <a:pt x="1500435" y="2249764"/>
                        <a:pt x="1490770" y="2231661"/>
                        <a:pt x="1485900" y="2212180"/>
                      </a:cubicBezTo>
                      <a:cubicBezTo>
                        <a:pt x="1482725" y="2199480"/>
                        <a:pt x="1479971" y="2186667"/>
                        <a:pt x="1476375" y="2174080"/>
                      </a:cubicBezTo>
                      <a:cubicBezTo>
                        <a:pt x="1473617" y="2164426"/>
                        <a:pt x="1469285" y="2155245"/>
                        <a:pt x="1466850" y="2145505"/>
                      </a:cubicBezTo>
                      <a:cubicBezTo>
                        <a:pt x="1462324" y="2127400"/>
                        <a:pt x="1455133" y="2079336"/>
                        <a:pt x="1447800" y="2059780"/>
                      </a:cubicBezTo>
                      <a:cubicBezTo>
                        <a:pt x="1422752" y="1992984"/>
                        <a:pt x="1437335" y="2048375"/>
                        <a:pt x="1409700" y="1993105"/>
                      </a:cubicBezTo>
                      <a:cubicBezTo>
                        <a:pt x="1391164" y="1956034"/>
                        <a:pt x="1408961" y="1969156"/>
                        <a:pt x="1390650" y="1926430"/>
                      </a:cubicBezTo>
                      <a:cubicBezTo>
                        <a:pt x="1386141" y="1915908"/>
                        <a:pt x="1377280" y="1907794"/>
                        <a:pt x="1371600" y="1897855"/>
                      </a:cubicBezTo>
                      <a:cubicBezTo>
                        <a:pt x="1364555" y="1885527"/>
                        <a:pt x="1357823" y="1872938"/>
                        <a:pt x="1352550" y="1859755"/>
                      </a:cubicBezTo>
                      <a:cubicBezTo>
                        <a:pt x="1345092" y="1841111"/>
                        <a:pt x="1344639" y="1819313"/>
                        <a:pt x="1333500" y="1802605"/>
                      </a:cubicBezTo>
                      <a:cubicBezTo>
                        <a:pt x="1327150" y="1793080"/>
                        <a:pt x="1319099" y="1784491"/>
                        <a:pt x="1314450" y="1774030"/>
                      </a:cubicBezTo>
                      <a:cubicBezTo>
                        <a:pt x="1306295" y="1755680"/>
                        <a:pt x="1306539" y="1733588"/>
                        <a:pt x="1295400" y="1716880"/>
                      </a:cubicBezTo>
                      <a:cubicBezTo>
                        <a:pt x="1289050" y="1707355"/>
                        <a:pt x="1280999" y="1698766"/>
                        <a:pt x="1276350" y="1688305"/>
                      </a:cubicBezTo>
                      <a:cubicBezTo>
                        <a:pt x="1268195" y="1669955"/>
                        <a:pt x="1263650" y="1650205"/>
                        <a:pt x="1257300" y="1631155"/>
                      </a:cubicBezTo>
                      <a:cubicBezTo>
                        <a:pt x="1234462" y="1562642"/>
                        <a:pt x="1262170" y="1648201"/>
                        <a:pt x="1238250" y="1564480"/>
                      </a:cubicBezTo>
                      <a:cubicBezTo>
                        <a:pt x="1235492" y="1554826"/>
                        <a:pt x="1230903" y="1545706"/>
                        <a:pt x="1228725" y="1535905"/>
                      </a:cubicBezTo>
                      <a:cubicBezTo>
                        <a:pt x="1206374" y="1435325"/>
                        <a:pt x="1231117" y="1514506"/>
                        <a:pt x="1209675" y="1450180"/>
                      </a:cubicBezTo>
                      <a:cubicBezTo>
                        <a:pt x="1206500" y="1421605"/>
                        <a:pt x="1204522" y="1392872"/>
                        <a:pt x="1200150" y="1364455"/>
                      </a:cubicBezTo>
                      <a:cubicBezTo>
                        <a:pt x="1198159" y="1351516"/>
                        <a:pt x="1191712" y="1339401"/>
                        <a:pt x="1190625" y="1326355"/>
                      </a:cubicBezTo>
                      <a:cubicBezTo>
                        <a:pt x="1171686" y="1099090"/>
                        <a:pt x="1202613" y="1200394"/>
                        <a:pt x="1171575" y="1107280"/>
                      </a:cubicBezTo>
                      <a:cubicBezTo>
                        <a:pt x="1148239" y="943927"/>
                        <a:pt x="1174691" y="1100694"/>
                        <a:pt x="1152525" y="1012030"/>
                      </a:cubicBezTo>
                      <a:cubicBezTo>
                        <a:pt x="1148598" y="996324"/>
                        <a:pt x="1147260" y="980024"/>
                        <a:pt x="1143000" y="964405"/>
                      </a:cubicBezTo>
                      <a:cubicBezTo>
                        <a:pt x="1137716" y="945032"/>
                        <a:pt x="1128820" y="926736"/>
                        <a:pt x="1123950" y="907255"/>
                      </a:cubicBezTo>
                      <a:cubicBezTo>
                        <a:pt x="1120775" y="894555"/>
                        <a:pt x="1120920" y="880521"/>
                        <a:pt x="1114425" y="869155"/>
                      </a:cubicBezTo>
                      <a:cubicBezTo>
                        <a:pt x="1107742" y="857459"/>
                        <a:pt x="1094474" y="850928"/>
                        <a:pt x="1085850" y="840580"/>
                      </a:cubicBezTo>
                      <a:cubicBezTo>
                        <a:pt x="1046163" y="792955"/>
                        <a:pt x="1090612" y="827880"/>
                        <a:pt x="1038225" y="792955"/>
                      </a:cubicBezTo>
                      <a:cubicBezTo>
                        <a:pt x="1025525" y="773905"/>
                        <a:pt x="1016314" y="751994"/>
                        <a:pt x="1000125" y="735805"/>
                      </a:cubicBezTo>
                      <a:cubicBezTo>
                        <a:pt x="990600" y="726280"/>
                        <a:pt x="979380" y="718191"/>
                        <a:pt x="971550" y="707230"/>
                      </a:cubicBezTo>
                      <a:cubicBezTo>
                        <a:pt x="908865" y="619471"/>
                        <a:pt x="998221" y="714851"/>
                        <a:pt x="923925" y="640555"/>
                      </a:cubicBezTo>
                      <a:cubicBezTo>
                        <a:pt x="913239" y="608497"/>
                        <a:pt x="914182" y="606836"/>
                        <a:pt x="895350" y="573880"/>
                      </a:cubicBezTo>
                      <a:cubicBezTo>
                        <a:pt x="889670" y="563941"/>
                        <a:pt x="881420" y="555544"/>
                        <a:pt x="876300" y="545305"/>
                      </a:cubicBezTo>
                      <a:cubicBezTo>
                        <a:pt x="871810" y="536325"/>
                        <a:pt x="871651" y="525507"/>
                        <a:pt x="866775" y="516730"/>
                      </a:cubicBezTo>
                      <a:cubicBezTo>
                        <a:pt x="855656" y="496716"/>
                        <a:pt x="835915" y="481300"/>
                        <a:pt x="828675" y="459580"/>
                      </a:cubicBezTo>
                      <a:cubicBezTo>
                        <a:pt x="805365" y="389651"/>
                        <a:pt x="823824" y="416629"/>
                        <a:pt x="781050" y="373855"/>
                      </a:cubicBezTo>
                      <a:cubicBezTo>
                        <a:pt x="757109" y="302031"/>
                        <a:pt x="789404" y="390563"/>
                        <a:pt x="752475" y="316705"/>
                      </a:cubicBezTo>
                      <a:cubicBezTo>
                        <a:pt x="747985" y="307725"/>
                        <a:pt x="747440" y="297110"/>
                        <a:pt x="742950" y="288130"/>
                      </a:cubicBezTo>
                      <a:cubicBezTo>
                        <a:pt x="737830" y="277891"/>
                        <a:pt x="729020" y="269794"/>
                        <a:pt x="723900" y="259555"/>
                      </a:cubicBezTo>
                      <a:cubicBezTo>
                        <a:pt x="719410" y="250575"/>
                        <a:pt x="718865" y="239960"/>
                        <a:pt x="714375" y="230980"/>
                      </a:cubicBezTo>
                      <a:cubicBezTo>
                        <a:pt x="709255" y="220741"/>
                        <a:pt x="700445" y="212644"/>
                        <a:pt x="695325" y="202405"/>
                      </a:cubicBezTo>
                      <a:cubicBezTo>
                        <a:pt x="690835" y="193425"/>
                        <a:pt x="691369" y="182184"/>
                        <a:pt x="685800" y="173830"/>
                      </a:cubicBezTo>
                      <a:cubicBezTo>
                        <a:pt x="667894" y="146971"/>
                        <a:pt x="622782" y="122293"/>
                        <a:pt x="600075" y="107155"/>
                      </a:cubicBezTo>
                      <a:lnTo>
                        <a:pt x="571500" y="88105"/>
                      </a:lnTo>
                      <a:cubicBezTo>
                        <a:pt x="561975" y="81755"/>
                        <a:pt x="552083" y="75924"/>
                        <a:pt x="542925" y="69055"/>
                      </a:cubicBezTo>
                      <a:cubicBezTo>
                        <a:pt x="530225" y="59530"/>
                        <a:pt x="518608" y="48356"/>
                        <a:pt x="504825" y="40480"/>
                      </a:cubicBezTo>
                      <a:cubicBezTo>
                        <a:pt x="496108" y="35499"/>
                        <a:pt x="485775" y="34130"/>
                        <a:pt x="476250" y="30955"/>
                      </a:cubicBezTo>
                      <a:cubicBezTo>
                        <a:pt x="463550" y="21430"/>
                        <a:pt x="453717" y="5493"/>
                        <a:pt x="438150" y="2380"/>
                      </a:cubicBezTo>
                      <a:cubicBezTo>
                        <a:pt x="384868" y="-8276"/>
                        <a:pt x="380400" y="19052"/>
                        <a:pt x="342900" y="40480"/>
                      </a:cubicBezTo>
                      <a:cubicBezTo>
                        <a:pt x="334183" y="45461"/>
                        <a:pt x="323850" y="46830"/>
                        <a:pt x="314325" y="50005"/>
                      </a:cubicBezTo>
                      <a:cubicBezTo>
                        <a:pt x="250909" y="113421"/>
                        <a:pt x="319206" y="53643"/>
                        <a:pt x="257175" y="88105"/>
                      </a:cubicBezTo>
                      <a:cubicBezTo>
                        <a:pt x="158919" y="142692"/>
                        <a:pt x="236108" y="114177"/>
                        <a:pt x="171450" y="135730"/>
                      </a:cubicBezTo>
                      <a:cubicBezTo>
                        <a:pt x="165100" y="145255"/>
                        <a:pt x="161015" y="156767"/>
                        <a:pt x="152400" y="164305"/>
                      </a:cubicBezTo>
                      <a:cubicBezTo>
                        <a:pt x="135170" y="179382"/>
                        <a:pt x="95250" y="202405"/>
                        <a:pt x="95250" y="202405"/>
                      </a:cubicBezTo>
                      <a:cubicBezTo>
                        <a:pt x="88900" y="211930"/>
                        <a:pt x="84994" y="223651"/>
                        <a:pt x="76200" y="230980"/>
                      </a:cubicBezTo>
                      <a:cubicBezTo>
                        <a:pt x="60507" y="244058"/>
                        <a:pt x="29377" y="252938"/>
                        <a:pt x="9525" y="259555"/>
                      </a:cubicBezTo>
                      <a:cubicBezTo>
                        <a:pt x="6350" y="269080"/>
                        <a:pt x="0" y="278090"/>
                        <a:pt x="0" y="288130"/>
                      </a:cubicBezTo>
                      <a:cubicBezTo>
                        <a:pt x="0" y="291305"/>
                        <a:pt x="14558" y="348067"/>
                        <a:pt x="19050" y="354805"/>
                      </a:cubicBezTo>
                      <a:cubicBezTo>
                        <a:pt x="48958" y="399667"/>
                        <a:pt x="45900" y="365210"/>
                        <a:pt x="66675" y="411955"/>
                      </a:cubicBezTo>
                      <a:cubicBezTo>
                        <a:pt x="74830" y="430305"/>
                        <a:pt x="74586" y="452397"/>
                        <a:pt x="85725" y="469105"/>
                      </a:cubicBezTo>
                      <a:cubicBezTo>
                        <a:pt x="98425" y="488155"/>
                        <a:pt x="116585" y="504535"/>
                        <a:pt x="123825" y="526255"/>
                      </a:cubicBezTo>
                      <a:lnTo>
                        <a:pt x="142875" y="583405"/>
                      </a:lnTo>
                      <a:cubicBezTo>
                        <a:pt x="146050" y="592930"/>
                        <a:pt x="145300" y="604880"/>
                        <a:pt x="152400" y="611980"/>
                      </a:cubicBezTo>
                      <a:lnTo>
                        <a:pt x="180975" y="640555"/>
                      </a:lnTo>
                      <a:cubicBezTo>
                        <a:pt x="184150" y="650080"/>
                        <a:pt x="186010" y="660150"/>
                        <a:pt x="190500" y="669130"/>
                      </a:cubicBezTo>
                      <a:cubicBezTo>
                        <a:pt x="195620" y="679369"/>
                        <a:pt x="205041" y="687183"/>
                        <a:pt x="209550" y="697705"/>
                      </a:cubicBezTo>
                      <a:cubicBezTo>
                        <a:pt x="214707" y="709737"/>
                        <a:pt x="213918" y="723773"/>
                        <a:pt x="219075" y="735805"/>
                      </a:cubicBezTo>
                      <a:cubicBezTo>
                        <a:pt x="229021" y="759012"/>
                        <a:pt x="249536" y="775791"/>
                        <a:pt x="266700" y="792955"/>
                      </a:cubicBezTo>
                      <a:cubicBezTo>
                        <a:pt x="269875" y="802480"/>
                        <a:pt x="271735" y="812550"/>
                        <a:pt x="276225" y="821530"/>
                      </a:cubicBezTo>
                      <a:cubicBezTo>
                        <a:pt x="281345" y="831769"/>
                        <a:pt x="290766" y="839583"/>
                        <a:pt x="295275" y="850105"/>
                      </a:cubicBezTo>
                      <a:cubicBezTo>
                        <a:pt x="300432" y="862137"/>
                        <a:pt x="300203" y="875948"/>
                        <a:pt x="304800" y="888205"/>
                      </a:cubicBezTo>
                      <a:cubicBezTo>
                        <a:pt x="309786" y="901500"/>
                        <a:pt x="316545" y="914129"/>
                        <a:pt x="323850" y="926305"/>
                      </a:cubicBezTo>
                      <a:cubicBezTo>
                        <a:pt x="335630" y="945938"/>
                        <a:pt x="354710" y="961735"/>
                        <a:pt x="361950" y="983455"/>
                      </a:cubicBezTo>
                      <a:cubicBezTo>
                        <a:pt x="385891" y="1055279"/>
                        <a:pt x="353596" y="966747"/>
                        <a:pt x="390525" y="1040605"/>
                      </a:cubicBezTo>
                      <a:cubicBezTo>
                        <a:pt x="395015" y="1049585"/>
                        <a:pt x="396095" y="1059952"/>
                        <a:pt x="400050" y="1069180"/>
                      </a:cubicBezTo>
                      <a:cubicBezTo>
                        <a:pt x="405643" y="1082231"/>
                        <a:pt x="413507" y="1094229"/>
                        <a:pt x="419100" y="1107280"/>
                      </a:cubicBezTo>
                      <a:cubicBezTo>
                        <a:pt x="423055" y="1116508"/>
                        <a:pt x="423749" y="1127078"/>
                        <a:pt x="428625" y="1135855"/>
                      </a:cubicBezTo>
                      <a:cubicBezTo>
                        <a:pt x="439744" y="1155869"/>
                        <a:pt x="466725" y="1193005"/>
                        <a:pt x="466725" y="1193005"/>
                      </a:cubicBezTo>
                      <a:cubicBezTo>
                        <a:pt x="469900" y="1205705"/>
                        <a:pt x="472488" y="1218566"/>
                        <a:pt x="476250" y="1231105"/>
                      </a:cubicBezTo>
                      <a:cubicBezTo>
                        <a:pt x="482020" y="1250339"/>
                        <a:pt x="488950" y="1269205"/>
                        <a:pt x="495300" y="1288255"/>
                      </a:cubicBezTo>
                      <a:cubicBezTo>
                        <a:pt x="498475" y="1297780"/>
                        <a:pt x="502390" y="1307090"/>
                        <a:pt x="504825" y="1316830"/>
                      </a:cubicBezTo>
                      <a:cubicBezTo>
                        <a:pt x="508000" y="1329530"/>
                        <a:pt x="510588" y="1342391"/>
                        <a:pt x="514350" y="1354930"/>
                      </a:cubicBezTo>
                      <a:cubicBezTo>
                        <a:pt x="520120" y="1374164"/>
                        <a:pt x="529462" y="1392389"/>
                        <a:pt x="533400" y="1412080"/>
                      </a:cubicBezTo>
                      <a:cubicBezTo>
                        <a:pt x="536575" y="1427955"/>
                        <a:pt x="538665" y="1444086"/>
                        <a:pt x="542925" y="1459705"/>
                      </a:cubicBezTo>
                      <a:cubicBezTo>
                        <a:pt x="548209" y="1479078"/>
                        <a:pt x="558674" y="1497048"/>
                        <a:pt x="561975" y="1516855"/>
                      </a:cubicBezTo>
                      <a:cubicBezTo>
                        <a:pt x="565150" y="1535905"/>
                        <a:pt x="567310" y="1555152"/>
                        <a:pt x="571500" y="1574005"/>
                      </a:cubicBezTo>
                      <a:cubicBezTo>
                        <a:pt x="573678" y="1583806"/>
                        <a:pt x="578847" y="1592779"/>
                        <a:pt x="581025" y="1602580"/>
                      </a:cubicBezTo>
                      <a:cubicBezTo>
                        <a:pt x="599737" y="1686782"/>
                        <a:pt x="581098" y="1631410"/>
                        <a:pt x="600075" y="1697830"/>
                      </a:cubicBezTo>
                      <a:cubicBezTo>
                        <a:pt x="610276" y="1733534"/>
                        <a:pt x="611681" y="1723562"/>
                        <a:pt x="619125" y="1764505"/>
                      </a:cubicBezTo>
                      <a:cubicBezTo>
                        <a:pt x="623141" y="1786594"/>
                        <a:pt x="624247" y="1809165"/>
                        <a:pt x="628650" y="1831180"/>
                      </a:cubicBezTo>
                      <a:cubicBezTo>
                        <a:pt x="630619" y="1841025"/>
                        <a:pt x="635740" y="1850015"/>
                        <a:pt x="638175" y="1859755"/>
                      </a:cubicBezTo>
                      <a:cubicBezTo>
                        <a:pt x="642102" y="1875461"/>
                        <a:pt x="644525" y="1891505"/>
                        <a:pt x="647700" y="1907380"/>
                      </a:cubicBezTo>
                      <a:cubicBezTo>
                        <a:pt x="650875" y="2002630"/>
                        <a:pt x="655493" y="2097843"/>
                        <a:pt x="657225" y="2193130"/>
                      </a:cubicBezTo>
                      <a:cubicBezTo>
                        <a:pt x="661843" y="2447108"/>
                        <a:pt x="604408" y="2708879"/>
                        <a:pt x="666750" y="2955130"/>
                      </a:cubicBezTo>
                      <a:cubicBezTo>
                        <a:pt x="681576" y="3013691"/>
                        <a:pt x="787369" y="2948120"/>
                        <a:pt x="847725" y="2945605"/>
                      </a:cubicBezTo>
                      <a:lnTo>
                        <a:pt x="1123950" y="2936080"/>
                      </a:lnTo>
                      <a:cubicBezTo>
                        <a:pt x="1568443" y="2946182"/>
                        <a:pt x="1539875" y="2928142"/>
                        <a:pt x="1619250" y="291703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4800321" y="2731171"/>
                  <a:ext cx="2371719" cy="237171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홈 영역</a:t>
                  </a:r>
                  <a:endParaRPr lang="ko-KR" altLang="en-US" dirty="0"/>
                </a:p>
              </p:txBody>
            </p:sp>
          </p:grpSp>
          <p:sp>
            <p:nvSpPr>
              <p:cNvPr id="11" name="위쪽 화살표 10"/>
              <p:cNvSpPr/>
              <p:nvPr/>
            </p:nvSpPr>
            <p:spPr>
              <a:xfrm>
                <a:off x="5407231" y="2843336"/>
                <a:ext cx="1142741" cy="55228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정면</a:t>
                </a:r>
                <a:endParaRPr lang="ko-KR" altLang="en-US" sz="14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20983649">
                <a:off x="7687751" y="4394504"/>
                <a:ext cx="171306" cy="74206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20983649">
                <a:off x="7817726" y="4565055"/>
                <a:ext cx="708164" cy="19330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355953" y="426867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호수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4109" y="2253411"/>
              <a:ext cx="9989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호수와 바다를</a:t>
              </a:r>
              <a:endParaRPr lang="en-US" altLang="ko-KR" sz="10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잇는 강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66038" y="2496727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바다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42278" y="4815011"/>
              <a:ext cx="5693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백사장</a:t>
              </a:r>
              <a:endParaRPr lang="ko-KR" altLang="en-US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00457" y="2784352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산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40357" y="135483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평지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9250" y="5654143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평지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0800949">
              <a:off x="7898609" y="4642965"/>
              <a:ext cx="5693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bg1"/>
                  </a:solidFill>
                </a:rPr>
                <a:t>선착장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32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096765" y="701054"/>
            <a:ext cx="6756550" cy="5828834"/>
            <a:chOff x="2096765" y="701054"/>
            <a:chExt cx="6756550" cy="5828834"/>
          </a:xfrm>
        </p:grpSpPr>
        <p:grpSp>
          <p:nvGrpSpPr>
            <p:cNvPr id="27" name="그룹 26"/>
            <p:cNvGrpSpPr/>
            <p:nvPr/>
          </p:nvGrpSpPr>
          <p:grpSpPr>
            <a:xfrm>
              <a:off x="2096765" y="701054"/>
              <a:ext cx="6756550" cy="5828834"/>
              <a:chOff x="2096765" y="701054"/>
              <a:chExt cx="6756550" cy="582883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340991" y="1082975"/>
                <a:ext cx="5083991" cy="508399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rot="14400000">
                <a:off x="1944416" y="4473175"/>
                <a:ext cx="2209062" cy="190436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이등변 삼각형 33"/>
              <p:cNvSpPr/>
              <p:nvPr/>
            </p:nvSpPr>
            <p:spPr>
              <a:xfrm rot="18389100">
                <a:off x="2622380" y="2096239"/>
                <a:ext cx="1552976" cy="133877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이등변 삼각형 34"/>
              <p:cNvSpPr/>
              <p:nvPr/>
            </p:nvSpPr>
            <p:spPr>
              <a:xfrm rot="20003301">
                <a:off x="3660346" y="1394853"/>
                <a:ext cx="1446827" cy="124726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이등변 삼각형 35"/>
              <p:cNvSpPr/>
              <p:nvPr/>
            </p:nvSpPr>
            <p:spPr>
              <a:xfrm rot="15727507">
                <a:off x="2909575" y="3381531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3629025" y="2334965"/>
                <a:ext cx="1714500" cy="3240330"/>
              </a:xfrm>
              <a:custGeom>
                <a:avLst/>
                <a:gdLst>
                  <a:gd name="connsiteX0" fmla="*/ 838200 w 1714500"/>
                  <a:gd name="connsiteY0" fmla="*/ 363228 h 3240330"/>
                  <a:gd name="connsiteX1" fmla="*/ 742950 w 1714500"/>
                  <a:gd name="connsiteY1" fmla="*/ 372753 h 3240330"/>
                  <a:gd name="connsiteX2" fmla="*/ 704850 w 1714500"/>
                  <a:gd name="connsiteY2" fmla="*/ 382278 h 3240330"/>
                  <a:gd name="connsiteX3" fmla="*/ 571500 w 1714500"/>
                  <a:gd name="connsiteY3" fmla="*/ 401328 h 3240330"/>
                  <a:gd name="connsiteX4" fmla="*/ 533400 w 1714500"/>
                  <a:gd name="connsiteY4" fmla="*/ 410853 h 3240330"/>
                  <a:gd name="connsiteX5" fmla="*/ 504825 w 1714500"/>
                  <a:gd name="connsiteY5" fmla="*/ 420378 h 3240330"/>
                  <a:gd name="connsiteX6" fmla="*/ 419100 w 1714500"/>
                  <a:gd name="connsiteY6" fmla="*/ 439428 h 3240330"/>
                  <a:gd name="connsiteX7" fmla="*/ 400050 w 1714500"/>
                  <a:gd name="connsiteY7" fmla="*/ 468003 h 3240330"/>
                  <a:gd name="connsiteX8" fmla="*/ 342900 w 1714500"/>
                  <a:gd name="connsiteY8" fmla="*/ 515628 h 3240330"/>
                  <a:gd name="connsiteX9" fmla="*/ 323850 w 1714500"/>
                  <a:gd name="connsiteY9" fmla="*/ 544203 h 3240330"/>
                  <a:gd name="connsiteX10" fmla="*/ 266700 w 1714500"/>
                  <a:gd name="connsiteY10" fmla="*/ 582303 h 3240330"/>
                  <a:gd name="connsiteX11" fmla="*/ 238125 w 1714500"/>
                  <a:gd name="connsiteY11" fmla="*/ 620403 h 3240330"/>
                  <a:gd name="connsiteX12" fmla="*/ 200025 w 1714500"/>
                  <a:gd name="connsiteY12" fmla="*/ 639453 h 3240330"/>
                  <a:gd name="connsiteX13" fmla="*/ 171450 w 1714500"/>
                  <a:gd name="connsiteY13" fmla="*/ 668028 h 3240330"/>
                  <a:gd name="connsiteX14" fmla="*/ 142875 w 1714500"/>
                  <a:gd name="connsiteY14" fmla="*/ 725178 h 3240330"/>
                  <a:gd name="connsiteX15" fmla="*/ 133350 w 1714500"/>
                  <a:gd name="connsiteY15" fmla="*/ 753753 h 3240330"/>
                  <a:gd name="connsiteX16" fmla="*/ 114300 w 1714500"/>
                  <a:gd name="connsiteY16" fmla="*/ 782328 h 3240330"/>
                  <a:gd name="connsiteX17" fmla="*/ 104775 w 1714500"/>
                  <a:gd name="connsiteY17" fmla="*/ 810903 h 3240330"/>
                  <a:gd name="connsiteX18" fmla="*/ 76200 w 1714500"/>
                  <a:gd name="connsiteY18" fmla="*/ 868053 h 3240330"/>
                  <a:gd name="connsiteX19" fmla="*/ 85725 w 1714500"/>
                  <a:gd name="connsiteY19" fmla="*/ 1134753 h 3240330"/>
                  <a:gd name="connsiteX20" fmla="*/ 104775 w 1714500"/>
                  <a:gd name="connsiteY20" fmla="*/ 1191903 h 3240330"/>
                  <a:gd name="connsiteX21" fmla="*/ 123825 w 1714500"/>
                  <a:gd name="connsiteY21" fmla="*/ 1220478 h 3240330"/>
                  <a:gd name="connsiteX22" fmla="*/ 133350 w 1714500"/>
                  <a:gd name="connsiteY22" fmla="*/ 1258578 h 3240330"/>
                  <a:gd name="connsiteX23" fmla="*/ 171450 w 1714500"/>
                  <a:gd name="connsiteY23" fmla="*/ 1315728 h 3240330"/>
                  <a:gd name="connsiteX24" fmla="*/ 190500 w 1714500"/>
                  <a:gd name="connsiteY24" fmla="*/ 1344303 h 3240330"/>
                  <a:gd name="connsiteX25" fmla="*/ 209550 w 1714500"/>
                  <a:gd name="connsiteY25" fmla="*/ 1382403 h 3240330"/>
                  <a:gd name="connsiteX26" fmla="*/ 228600 w 1714500"/>
                  <a:gd name="connsiteY26" fmla="*/ 1410978 h 3240330"/>
                  <a:gd name="connsiteX27" fmla="*/ 257175 w 1714500"/>
                  <a:gd name="connsiteY27" fmla="*/ 1468128 h 3240330"/>
                  <a:gd name="connsiteX28" fmla="*/ 257175 w 1714500"/>
                  <a:gd name="connsiteY28" fmla="*/ 1658628 h 3240330"/>
                  <a:gd name="connsiteX29" fmla="*/ 219075 w 1714500"/>
                  <a:gd name="connsiteY29" fmla="*/ 1753878 h 3240330"/>
                  <a:gd name="connsiteX30" fmla="*/ 180975 w 1714500"/>
                  <a:gd name="connsiteY30" fmla="*/ 1811028 h 3240330"/>
                  <a:gd name="connsiteX31" fmla="*/ 152400 w 1714500"/>
                  <a:gd name="connsiteY31" fmla="*/ 1868178 h 3240330"/>
                  <a:gd name="connsiteX32" fmla="*/ 142875 w 1714500"/>
                  <a:gd name="connsiteY32" fmla="*/ 1896753 h 3240330"/>
                  <a:gd name="connsiteX33" fmla="*/ 104775 w 1714500"/>
                  <a:gd name="connsiteY33" fmla="*/ 1953903 h 3240330"/>
                  <a:gd name="connsiteX34" fmla="*/ 85725 w 1714500"/>
                  <a:gd name="connsiteY34" fmla="*/ 1982478 h 3240330"/>
                  <a:gd name="connsiteX35" fmla="*/ 66675 w 1714500"/>
                  <a:gd name="connsiteY35" fmla="*/ 2020578 h 3240330"/>
                  <a:gd name="connsiteX36" fmla="*/ 47625 w 1714500"/>
                  <a:gd name="connsiteY36" fmla="*/ 2077728 h 3240330"/>
                  <a:gd name="connsiteX37" fmla="*/ 28575 w 1714500"/>
                  <a:gd name="connsiteY37" fmla="*/ 2115828 h 3240330"/>
                  <a:gd name="connsiteX38" fmla="*/ 9525 w 1714500"/>
                  <a:gd name="connsiteY38" fmla="*/ 2172978 h 3240330"/>
                  <a:gd name="connsiteX39" fmla="*/ 0 w 1714500"/>
                  <a:gd name="connsiteY39" fmla="*/ 2201553 h 3240330"/>
                  <a:gd name="connsiteX40" fmla="*/ 9525 w 1714500"/>
                  <a:gd name="connsiteY40" fmla="*/ 2573028 h 3240330"/>
                  <a:gd name="connsiteX41" fmla="*/ 19050 w 1714500"/>
                  <a:gd name="connsiteY41" fmla="*/ 2649228 h 3240330"/>
                  <a:gd name="connsiteX42" fmla="*/ 38100 w 1714500"/>
                  <a:gd name="connsiteY42" fmla="*/ 2754003 h 3240330"/>
                  <a:gd name="connsiteX43" fmla="*/ 57150 w 1714500"/>
                  <a:gd name="connsiteY43" fmla="*/ 2811153 h 3240330"/>
                  <a:gd name="connsiteX44" fmla="*/ 66675 w 1714500"/>
                  <a:gd name="connsiteY44" fmla="*/ 2839728 h 3240330"/>
                  <a:gd name="connsiteX45" fmla="*/ 104775 w 1714500"/>
                  <a:gd name="connsiteY45" fmla="*/ 2896878 h 3240330"/>
                  <a:gd name="connsiteX46" fmla="*/ 123825 w 1714500"/>
                  <a:gd name="connsiteY46" fmla="*/ 2925453 h 3240330"/>
                  <a:gd name="connsiteX47" fmla="*/ 171450 w 1714500"/>
                  <a:gd name="connsiteY47" fmla="*/ 2992128 h 3240330"/>
                  <a:gd name="connsiteX48" fmla="*/ 219075 w 1714500"/>
                  <a:gd name="connsiteY48" fmla="*/ 3049278 h 3240330"/>
                  <a:gd name="connsiteX49" fmla="*/ 285750 w 1714500"/>
                  <a:gd name="connsiteY49" fmla="*/ 3087378 h 3240330"/>
                  <a:gd name="connsiteX50" fmla="*/ 314325 w 1714500"/>
                  <a:gd name="connsiteY50" fmla="*/ 3096903 h 3240330"/>
                  <a:gd name="connsiteX51" fmla="*/ 342900 w 1714500"/>
                  <a:gd name="connsiteY51" fmla="*/ 3115953 h 3240330"/>
                  <a:gd name="connsiteX52" fmla="*/ 381000 w 1714500"/>
                  <a:gd name="connsiteY52" fmla="*/ 3125478 h 3240330"/>
                  <a:gd name="connsiteX53" fmla="*/ 457200 w 1714500"/>
                  <a:gd name="connsiteY53" fmla="*/ 3144528 h 3240330"/>
                  <a:gd name="connsiteX54" fmla="*/ 752475 w 1714500"/>
                  <a:gd name="connsiteY54" fmla="*/ 3182628 h 3240330"/>
                  <a:gd name="connsiteX55" fmla="*/ 895350 w 1714500"/>
                  <a:gd name="connsiteY55" fmla="*/ 3201678 h 3240330"/>
                  <a:gd name="connsiteX56" fmla="*/ 933450 w 1714500"/>
                  <a:gd name="connsiteY56" fmla="*/ 3211203 h 3240330"/>
                  <a:gd name="connsiteX57" fmla="*/ 1133475 w 1714500"/>
                  <a:gd name="connsiteY57" fmla="*/ 3220728 h 3240330"/>
                  <a:gd name="connsiteX58" fmla="*/ 1181100 w 1714500"/>
                  <a:gd name="connsiteY58" fmla="*/ 3239778 h 3240330"/>
                  <a:gd name="connsiteX59" fmla="*/ 1362075 w 1714500"/>
                  <a:gd name="connsiteY59" fmla="*/ 3230253 h 3240330"/>
                  <a:gd name="connsiteX60" fmla="*/ 1447800 w 1714500"/>
                  <a:gd name="connsiteY60" fmla="*/ 3182628 h 3240330"/>
                  <a:gd name="connsiteX61" fmla="*/ 1514475 w 1714500"/>
                  <a:gd name="connsiteY61" fmla="*/ 3135003 h 3240330"/>
                  <a:gd name="connsiteX62" fmla="*/ 1600200 w 1714500"/>
                  <a:gd name="connsiteY62" fmla="*/ 3058803 h 3240330"/>
                  <a:gd name="connsiteX63" fmla="*/ 1628775 w 1714500"/>
                  <a:gd name="connsiteY63" fmla="*/ 2992128 h 3240330"/>
                  <a:gd name="connsiteX64" fmla="*/ 1638300 w 1714500"/>
                  <a:gd name="connsiteY64" fmla="*/ 2944503 h 3240330"/>
                  <a:gd name="connsiteX65" fmla="*/ 1657350 w 1714500"/>
                  <a:gd name="connsiteY65" fmla="*/ 2896878 h 3240330"/>
                  <a:gd name="connsiteX66" fmla="*/ 1657350 w 1714500"/>
                  <a:gd name="connsiteY66" fmla="*/ 2525403 h 3240330"/>
                  <a:gd name="connsiteX67" fmla="*/ 1647825 w 1714500"/>
                  <a:gd name="connsiteY67" fmla="*/ 2477778 h 3240330"/>
                  <a:gd name="connsiteX68" fmla="*/ 1562100 w 1714500"/>
                  <a:gd name="connsiteY68" fmla="*/ 2363478 h 3240330"/>
                  <a:gd name="connsiteX69" fmla="*/ 1533525 w 1714500"/>
                  <a:gd name="connsiteY69" fmla="*/ 2334903 h 3240330"/>
                  <a:gd name="connsiteX70" fmla="*/ 1504950 w 1714500"/>
                  <a:gd name="connsiteY70" fmla="*/ 2296803 h 3240330"/>
                  <a:gd name="connsiteX71" fmla="*/ 1466850 w 1714500"/>
                  <a:gd name="connsiteY71" fmla="*/ 2239653 h 3240330"/>
                  <a:gd name="connsiteX72" fmla="*/ 1438275 w 1714500"/>
                  <a:gd name="connsiteY72" fmla="*/ 2220603 h 3240330"/>
                  <a:gd name="connsiteX73" fmla="*/ 1428750 w 1714500"/>
                  <a:gd name="connsiteY73" fmla="*/ 2182503 h 3240330"/>
                  <a:gd name="connsiteX74" fmla="*/ 1390650 w 1714500"/>
                  <a:gd name="connsiteY74" fmla="*/ 2106303 h 3240330"/>
                  <a:gd name="connsiteX75" fmla="*/ 1409700 w 1714500"/>
                  <a:gd name="connsiteY75" fmla="*/ 1953903 h 3240330"/>
                  <a:gd name="connsiteX76" fmla="*/ 1438275 w 1714500"/>
                  <a:gd name="connsiteY76" fmla="*/ 1896753 h 3240330"/>
                  <a:gd name="connsiteX77" fmla="*/ 1466850 w 1714500"/>
                  <a:gd name="connsiteY77" fmla="*/ 1820553 h 3240330"/>
                  <a:gd name="connsiteX78" fmla="*/ 1476375 w 1714500"/>
                  <a:gd name="connsiteY78" fmla="*/ 1791978 h 3240330"/>
                  <a:gd name="connsiteX79" fmla="*/ 1514475 w 1714500"/>
                  <a:gd name="connsiteY79" fmla="*/ 1744353 h 3240330"/>
                  <a:gd name="connsiteX80" fmla="*/ 1533525 w 1714500"/>
                  <a:gd name="connsiteY80" fmla="*/ 1715778 h 3240330"/>
                  <a:gd name="connsiteX81" fmla="*/ 1562100 w 1714500"/>
                  <a:gd name="connsiteY81" fmla="*/ 1687203 h 3240330"/>
                  <a:gd name="connsiteX82" fmla="*/ 1581150 w 1714500"/>
                  <a:gd name="connsiteY82" fmla="*/ 1658628 h 3240330"/>
                  <a:gd name="connsiteX83" fmla="*/ 1666875 w 1714500"/>
                  <a:gd name="connsiteY83" fmla="*/ 1553853 h 3240330"/>
                  <a:gd name="connsiteX84" fmla="*/ 1685925 w 1714500"/>
                  <a:gd name="connsiteY84" fmla="*/ 1506228 h 3240330"/>
                  <a:gd name="connsiteX85" fmla="*/ 1695450 w 1714500"/>
                  <a:gd name="connsiteY85" fmla="*/ 1477653 h 3240330"/>
                  <a:gd name="connsiteX86" fmla="*/ 1714500 w 1714500"/>
                  <a:gd name="connsiteY86" fmla="*/ 1430028 h 3240330"/>
                  <a:gd name="connsiteX87" fmla="*/ 1704975 w 1714500"/>
                  <a:gd name="connsiteY87" fmla="*/ 1172853 h 3240330"/>
                  <a:gd name="connsiteX88" fmla="*/ 1676400 w 1714500"/>
                  <a:gd name="connsiteY88" fmla="*/ 1087128 h 3240330"/>
                  <a:gd name="connsiteX89" fmla="*/ 1666875 w 1714500"/>
                  <a:gd name="connsiteY89" fmla="*/ 1058553 h 3240330"/>
                  <a:gd name="connsiteX90" fmla="*/ 1647825 w 1714500"/>
                  <a:gd name="connsiteY90" fmla="*/ 1010928 h 3240330"/>
                  <a:gd name="connsiteX91" fmla="*/ 1628775 w 1714500"/>
                  <a:gd name="connsiteY91" fmla="*/ 934728 h 3240330"/>
                  <a:gd name="connsiteX92" fmla="*/ 1609725 w 1714500"/>
                  <a:gd name="connsiteY92" fmla="*/ 906153 h 3240330"/>
                  <a:gd name="connsiteX93" fmla="*/ 1590675 w 1714500"/>
                  <a:gd name="connsiteY93" fmla="*/ 868053 h 3240330"/>
                  <a:gd name="connsiteX94" fmla="*/ 1543050 w 1714500"/>
                  <a:gd name="connsiteY94" fmla="*/ 782328 h 3240330"/>
                  <a:gd name="connsiteX95" fmla="*/ 1524000 w 1714500"/>
                  <a:gd name="connsiteY95" fmla="*/ 734703 h 3240330"/>
                  <a:gd name="connsiteX96" fmla="*/ 1504950 w 1714500"/>
                  <a:gd name="connsiteY96" fmla="*/ 706128 h 3240330"/>
                  <a:gd name="connsiteX97" fmla="*/ 1476375 w 1714500"/>
                  <a:gd name="connsiteY97" fmla="*/ 620403 h 3240330"/>
                  <a:gd name="connsiteX98" fmla="*/ 1466850 w 1714500"/>
                  <a:gd name="connsiteY98" fmla="*/ 591828 h 3240330"/>
                  <a:gd name="connsiteX99" fmla="*/ 1457325 w 1714500"/>
                  <a:gd name="connsiteY99" fmla="*/ 229878 h 3240330"/>
                  <a:gd name="connsiteX100" fmla="*/ 1438275 w 1714500"/>
                  <a:gd name="connsiteY100" fmla="*/ 144153 h 3240330"/>
                  <a:gd name="connsiteX101" fmla="*/ 1400175 w 1714500"/>
                  <a:gd name="connsiteY101" fmla="*/ 106053 h 3240330"/>
                  <a:gd name="connsiteX102" fmla="*/ 1352550 w 1714500"/>
                  <a:gd name="connsiteY102" fmla="*/ 58428 h 3240330"/>
                  <a:gd name="connsiteX103" fmla="*/ 1285875 w 1714500"/>
                  <a:gd name="connsiteY103" fmla="*/ 20328 h 3240330"/>
                  <a:gd name="connsiteX104" fmla="*/ 1162050 w 1714500"/>
                  <a:gd name="connsiteY104" fmla="*/ 10803 h 3240330"/>
                  <a:gd name="connsiteX105" fmla="*/ 981075 w 1714500"/>
                  <a:gd name="connsiteY105" fmla="*/ 20328 h 3240330"/>
                  <a:gd name="connsiteX106" fmla="*/ 952500 w 1714500"/>
                  <a:gd name="connsiteY106" fmla="*/ 39378 h 3240330"/>
                  <a:gd name="connsiteX107" fmla="*/ 933450 w 1714500"/>
                  <a:gd name="connsiteY107" fmla="*/ 87003 h 3240330"/>
                  <a:gd name="connsiteX108" fmla="*/ 914400 w 1714500"/>
                  <a:gd name="connsiteY108" fmla="*/ 115578 h 3240330"/>
                  <a:gd name="connsiteX109" fmla="*/ 885825 w 1714500"/>
                  <a:gd name="connsiteY109" fmla="*/ 182253 h 3240330"/>
                  <a:gd name="connsiteX110" fmla="*/ 847725 w 1714500"/>
                  <a:gd name="connsiteY110" fmla="*/ 239403 h 3240330"/>
                  <a:gd name="connsiteX111" fmla="*/ 819150 w 1714500"/>
                  <a:gd name="connsiteY111" fmla="*/ 248928 h 3240330"/>
                  <a:gd name="connsiteX112" fmla="*/ 800100 w 1714500"/>
                  <a:gd name="connsiteY112" fmla="*/ 277503 h 3240330"/>
                  <a:gd name="connsiteX113" fmla="*/ 771525 w 1714500"/>
                  <a:gd name="connsiteY113" fmla="*/ 287028 h 3240330"/>
                  <a:gd name="connsiteX114" fmla="*/ 733425 w 1714500"/>
                  <a:gd name="connsiteY114" fmla="*/ 325128 h 3240330"/>
                  <a:gd name="connsiteX115" fmla="*/ 714375 w 1714500"/>
                  <a:gd name="connsiteY115" fmla="*/ 353703 h 3240330"/>
                  <a:gd name="connsiteX116" fmla="*/ 714375 w 1714500"/>
                  <a:gd name="connsiteY116" fmla="*/ 391803 h 3240330"/>
                  <a:gd name="connsiteX117" fmla="*/ 771525 w 1714500"/>
                  <a:gd name="connsiteY117" fmla="*/ 382278 h 3240330"/>
                  <a:gd name="connsiteX118" fmla="*/ 838200 w 1714500"/>
                  <a:gd name="connsiteY118" fmla="*/ 363228 h 32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1714500" h="3240330">
                    <a:moveTo>
                      <a:pt x="838200" y="363228"/>
                    </a:moveTo>
                    <a:cubicBezTo>
                      <a:pt x="833438" y="361641"/>
                      <a:pt x="774538" y="368240"/>
                      <a:pt x="742950" y="372753"/>
                    </a:cubicBezTo>
                    <a:cubicBezTo>
                      <a:pt x="729991" y="374604"/>
                      <a:pt x="717763" y="380126"/>
                      <a:pt x="704850" y="382278"/>
                    </a:cubicBezTo>
                    <a:cubicBezTo>
                      <a:pt x="660560" y="389660"/>
                      <a:pt x="615061" y="390438"/>
                      <a:pt x="571500" y="401328"/>
                    </a:cubicBezTo>
                    <a:cubicBezTo>
                      <a:pt x="558800" y="404503"/>
                      <a:pt x="545987" y="407257"/>
                      <a:pt x="533400" y="410853"/>
                    </a:cubicBezTo>
                    <a:cubicBezTo>
                      <a:pt x="523746" y="413611"/>
                      <a:pt x="514626" y="418200"/>
                      <a:pt x="504825" y="420378"/>
                    </a:cubicBezTo>
                    <a:cubicBezTo>
                      <a:pt x="404245" y="442729"/>
                      <a:pt x="483426" y="417986"/>
                      <a:pt x="419100" y="439428"/>
                    </a:cubicBezTo>
                    <a:cubicBezTo>
                      <a:pt x="412750" y="448953"/>
                      <a:pt x="408145" y="459908"/>
                      <a:pt x="400050" y="468003"/>
                    </a:cubicBezTo>
                    <a:cubicBezTo>
                      <a:pt x="325125" y="542928"/>
                      <a:pt x="420921" y="422003"/>
                      <a:pt x="342900" y="515628"/>
                    </a:cubicBezTo>
                    <a:cubicBezTo>
                      <a:pt x="335571" y="524422"/>
                      <a:pt x="332465" y="536665"/>
                      <a:pt x="323850" y="544203"/>
                    </a:cubicBezTo>
                    <a:cubicBezTo>
                      <a:pt x="306620" y="559280"/>
                      <a:pt x="280437" y="563987"/>
                      <a:pt x="266700" y="582303"/>
                    </a:cubicBezTo>
                    <a:cubicBezTo>
                      <a:pt x="257175" y="595003"/>
                      <a:pt x="250178" y="610072"/>
                      <a:pt x="238125" y="620403"/>
                    </a:cubicBezTo>
                    <a:cubicBezTo>
                      <a:pt x="227344" y="629644"/>
                      <a:pt x="211579" y="631200"/>
                      <a:pt x="200025" y="639453"/>
                    </a:cubicBezTo>
                    <a:cubicBezTo>
                      <a:pt x="189064" y="647283"/>
                      <a:pt x="180975" y="658503"/>
                      <a:pt x="171450" y="668028"/>
                    </a:cubicBezTo>
                    <a:cubicBezTo>
                      <a:pt x="147509" y="739852"/>
                      <a:pt x="179804" y="651320"/>
                      <a:pt x="142875" y="725178"/>
                    </a:cubicBezTo>
                    <a:cubicBezTo>
                      <a:pt x="138385" y="734158"/>
                      <a:pt x="137840" y="744773"/>
                      <a:pt x="133350" y="753753"/>
                    </a:cubicBezTo>
                    <a:cubicBezTo>
                      <a:pt x="128230" y="763992"/>
                      <a:pt x="119420" y="772089"/>
                      <a:pt x="114300" y="782328"/>
                    </a:cubicBezTo>
                    <a:cubicBezTo>
                      <a:pt x="109810" y="791308"/>
                      <a:pt x="109265" y="801923"/>
                      <a:pt x="104775" y="810903"/>
                    </a:cubicBezTo>
                    <a:cubicBezTo>
                      <a:pt x="67846" y="884761"/>
                      <a:pt x="100141" y="796229"/>
                      <a:pt x="76200" y="868053"/>
                    </a:cubicBezTo>
                    <a:cubicBezTo>
                      <a:pt x="79375" y="956953"/>
                      <a:pt x="77906" y="1046141"/>
                      <a:pt x="85725" y="1134753"/>
                    </a:cubicBezTo>
                    <a:cubicBezTo>
                      <a:pt x="87490" y="1154756"/>
                      <a:pt x="93636" y="1175195"/>
                      <a:pt x="104775" y="1191903"/>
                    </a:cubicBezTo>
                    <a:lnTo>
                      <a:pt x="123825" y="1220478"/>
                    </a:lnTo>
                    <a:cubicBezTo>
                      <a:pt x="127000" y="1233178"/>
                      <a:pt x="127496" y="1246869"/>
                      <a:pt x="133350" y="1258578"/>
                    </a:cubicBezTo>
                    <a:cubicBezTo>
                      <a:pt x="143589" y="1279056"/>
                      <a:pt x="158750" y="1296678"/>
                      <a:pt x="171450" y="1315728"/>
                    </a:cubicBezTo>
                    <a:cubicBezTo>
                      <a:pt x="177800" y="1325253"/>
                      <a:pt x="185380" y="1334064"/>
                      <a:pt x="190500" y="1344303"/>
                    </a:cubicBezTo>
                    <a:cubicBezTo>
                      <a:pt x="196850" y="1357003"/>
                      <a:pt x="202505" y="1370075"/>
                      <a:pt x="209550" y="1382403"/>
                    </a:cubicBezTo>
                    <a:cubicBezTo>
                      <a:pt x="215230" y="1392342"/>
                      <a:pt x="223480" y="1400739"/>
                      <a:pt x="228600" y="1410978"/>
                    </a:cubicBezTo>
                    <a:cubicBezTo>
                      <a:pt x="268035" y="1489848"/>
                      <a:pt x="202580" y="1386236"/>
                      <a:pt x="257175" y="1468128"/>
                    </a:cubicBezTo>
                    <a:cubicBezTo>
                      <a:pt x="271291" y="1552824"/>
                      <a:pt x="274387" y="1543881"/>
                      <a:pt x="257175" y="1658628"/>
                    </a:cubicBezTo>
                    <a:cubicBezTo>
                      <a:pt x="253540" y="1682859"/>
                      <a:pt x="233030" y="1730620"/>
                      <a:pt x="219075" y="1753878"/>
                    </a:cubicBezTo>
                    <a:cubicBezTo>
                      <a:pt x="207295" y="1773511"/>
                      <a:pt x="188215" y="1789308"/>
                      <a:pt x="180975" y="1811028"/>
                    </a:cubicBezTo>
                    <a:cubicBezTo>
                      <a:pt x="157034" y="1882852"/>
                      <a:pt x="189329" y="1794320"/>
                      <a:pt x="152400" y="1868178"/>
                    </a:cubicBezTo>
                    <a:cubicBezTo>
                      <a:pt x="147910" y="1877158"/>
                      <a:pt x="147751" y="1887976"/>
                      <a:pt x="142875" y="1896753"/>
                    </a:cubicBezTo>
                    <a:cubicBezTo>
                      <a:pt x="131756" y="1916767"/>
                      <a:pt x="117475" y="1934853"/>
                      <a:pt x="104775" y="1953903"/>
                    </a:cubicBezTo>
                    <a:cubicBezTo>
                      <a:pt x="98425" y="1963428"/>
                      <a:pt x="90845" y="1972239"/>
                      <a:pt x="85725" y="1982478"/>
                    </a:cubicBezTo>
                    <a:cubicBezTo>
                      <a:pt x="79375" y="1995178"/>
                      <a:pt x="71948" y="2007395"/>
                      <a:pt x="66675" y="2020578"/>
                    </a:cubicBezTo>
                    <a:cubicBezTo>
                      <a:pt x="59217" y="2039222"/>
                      <a:pt x="56605" y="2059767"/>
                      <a:pt x="47625" y="2077728"/>
                    </a:cubicBezTo>
                    <a:cubicBezTo>
                      <a:pt x="41275" y="2090428"/>
                      <a:pt x="33848" y="2102645"/>
                      <a:pt x="28575" y="2115828"/>
                    </a:cubicBezTo>
                    <a:cubicBezTo>
                      <a:pt x="21117" y="2134472"/>
                      <a:pt x="15875" y="2153928"/>
                      <a:pt x="9525" y="2172978"/>
                    </a:cubicBezTo>
                    <a:lnTo>
                      <a:pt x="0" y="2201553"/>
                    </a:lnTo>
                    <a:cubicBezTo>
                      <a:pt x="3175" y="2325378"/>
                      <a:pt x="4259" y="2449274"/>
                      <a:pt x="9525" y="2573028"/>
                    </a:cubicBezTo>
                    <a:cubicBezTo>
                      <a:pt x="10613" y="2598603"/>
                      <a:pt x="15430" y="2623888"/>
                      <a:pt x="19050" y="2649228"/>
                    </a:cubicBezTo>
                    <a:cubicBezTo>
                      <a:pt x="21228" y="2664475"/>
                      <a:pt x="33177" y="2735953"/>
                      <a:pt x="38100" y="2754003"/>
                    </a:cubicBezTo>
                    <a:cubicBezTo>
                      <a:pt x="43384" y="2773376"/>
                      <a:pt x="50800" y="2792103"/>
                      <a:pt x="57150" y="2811153"/>
                    </a:cubicBezTo>
                    <a:cubicBezTo>
                      <a:pt x="60325" y="2820678"/>
                      <a:pt x="61106" y="2831374"/>
                      <a:pt x="66675" y="2839728"/>
                    </a:cubicBezTo>
                    <a:lnTo>
                      <a:pt x="104775" y="2896878"/>
                    </a:lnTo>
                    <a:cubicBezTo>
                      <a:pt x="111125" y="2906403"/>
                      <a:pt x="118705" y="2915214"/>
                      <a:pt x="123825" y="2925453"/>
                    </a:cubicBezTo>
                    <a:cubicBezTo>
                      <a:pt x="159075" y="2995953"/>
                      <a:pt x="123181" y="2934205"/>
                      <a:pt x="171450" y="2992128"/>
                    </a:cubicBezTo>
                    <a:cubicBezTo>
                      <a:pt x="205507" y="3032996"/>
                      <a:pt x="173539" y="3011332"/>
                      <a:pt x="219075" y="3049278"/>
                    </a:cubicBezTo>
                    <a:cubicBezTo>
                      <a:pt x="235956" y="3063345"/>
                      <a:pt x="266569" y="3079158"/>
                      <a:pt x="285750" y="3087378"/>
                    </a:cubicBezTo>
                    <a:cubicBezTo>
                      <a:pt x="294978" y="3091333"/>
                      <a:pt x="305345" y="3092413"/>
                      <a:pt x="314325" y="3096903"/>
                    </a:cubicBezTo>
                    <a:cubicBezTo>
                      <a:pt x="324564" y="3102023"/>
                      <a:pt x="332378" y="3111444"/>
                      <a:pt x="342900" y="3115953"/>
                    </a:cubicBezTo>
                    <a:cubicBezTo>
                      <a:pt x="354932" y="3121110"/>
                      <a:pt x="368413" y="3121882"/>
                      <a:pt x="381000" y="3125478"/>
                    </a:cubicBezTo>
                    <a:cubicBezTo>
                      <a:pt x="482969" y="3154612"/>
                      <a:pt x="306151" y="3109671"/>
                      <a:pt x="457200" y="3144528"/>
                    </a:cubicBezTo>
                    <a:cubicBezTo>
                      <a:pt x="639857" y="3186680"/>
                      <a:pt x="408363" y="3146406"/>
                      <a:pt x="752475" y="3182628"/>
                    </a:cubicBezTo>
                    <a:cubicBezTo>
                      <a:pt x="800257" y="3187658"/>
                      <a:pt x="847891" y="3194185"/>
                      <a:pt x="895350" y="3201678"/>
                    </a:cubicBezTo>
                    <a:cubicBezTo>
                      <a:pt x="908281" y="3203720"/>
                      <a:pt x="920401" y="3210159"/>
                      <a:pt x="933450" y="3211203"/>
                    </a:cubicBezTo>
                    <a:cubicBezTo>
                      <a:pt x="999988" y="3216526"/>
                      <a:pt x="1066800" y="3217553"/>
                      <a:pt x="1133475" y="3220728"/>
                    </a:cubicBezTo>
                    <a:cubicBezTo>
                      <a:pt x="1149350" y="3227078"/>
                      <a:pt x="1164017" y="3239066"/>
                      <a:pt x="1181100" y="3239778"/>
                    </a:cubicBezTo>
                    <a:cubicBezTo>
                      <a:pt x="1241456" y="3242293"/>
                      <a:pt x="1301915" y="3235722"/>
                      <a:pt x="1362075" y="3230253"/>
                    </a:cubicBezTo>
                    <a:cubicBezTo>
                      <a:pt x="1391193" y="3227606"/>
                      <a:pt x="1430587" y="3194103"/>
                      <a:pt x="1447800" y="3182628"/>
                    </a:cubicBezTo>
                    <a:cubicBezTo>
                      <a:pt x="1468285" y="3168971"/>
                      <a:pt x="1496753" y="3150756"/>
                      <a:pt x="1514475" y="3135003"/>
                    </a:cubicBezTo>
                    <a:cubicBezTo>
                      <a:pt x="1620406" y="3040842"/>
                      <a:pt x="1510849" y="3125816"/>
                      <a:pt x="1600200" y="3058803"/>
                    </a:cubicBezTo>
                    <a:cubicBezTo>
                      <a:pt x="1609725" y="3036578"/>
                      <a:pt x="1621129" y="3015067"/>
                      <a:pt x="1628775" y="2992128"/>
                    </a:cubicBezTo>
                    <a:cubicBezTo>
                      <a:pt x="1633895" y="2976769"/>
                      <a:pt x="1633648" y="2960010"/>
                      <a:pt x="1638300" y="2944503"/>
                    </a:cubicBezTo>
                    <a:cubicBezTo>
                      <a:pt x="1643213" y="2928126"/>
                      <a:pt x="1651000" y="2912753"/>
                      <a:pt x="1657350" y="2896878"/>
                    </a:cubicBezTo>
                    <a:cubicBezTo>
                      <a:pt x="1673152" y="2723054"/>
                      <a:pt x="1672633" y="2777577"/>
                      <a:pt x="1657350" y="2525403"/>
                    </a:cubicBezTo>
                    <a:cubicBezTo>
                      <a:pt x="1656371" y="2509243"/>
                      <a:pt x="1654524" y="2492516"/>
                      <a:pt x="1647825" y="2477778"/>
                    </a:cubicBezTo>
                    <a:cubicBezTo>
                      <a:pt x="1633748" y="2446808"/>
                      <a:pt x="1583465" y="2387514"/>
                      <a:pt x="1562100" y="2363478"/>
                    </a:cubicBezTo>
                    <a:cubicBezTo>
                      <a:pt x="1553151" y="2353410"/>
                      <a:pt x="1542291" y="2345130"/>
                      <a:pt x="1533525" y="2334903"/>
                    </a:cubicBezTo>
                    <a:cubicBezTo>
                      <a:pt x="1523194" y="2322850"/>
                      <a:pt x="1514054" y="2309808"/>
                      <a:pt x="1504950" y="2296803"/>
                    </a:cubicBezTo>
                    <a:cubicBezTo>
                      <a:pt x="1491820" y="2278046"/>
                      <a:pt x="1485900" y="2252353"/>
                      <a:pt x="1466850" y="2239653"/>
                    </a:cubicBezTo>
                    <a:lnTo>
                      <a:pt x="1438275" y="2220603"/>
                    </a:lnTo>
                    <a:cubicBezTo>
                      <a:pt x="1435100" y="2207903"/>
                      <a:pt x="1433785" y="2194587"/>
                      <a:pt x="1428750" y="2182503"/>
                    </a:cubicBezTo>
                    <a:cubicBezTo>
                      <a:pt x="1417828" y="2156289"/>
                      <a:pt x="1390650" y="2106303"/>
                      <a:pt x="1390650" y="2106303"/>
                    </a:cubicBezTo>
                    <a:cubicBezTo>
                      <a:pt x="1391692" y="2094840"/>
                      <a:pt x="1397890" y="1985396"/>
                      <a:pt x="1409700" y="1953903"/>
                    </a:cubicBezTo>
                    <a:cubicBezTo>
                      <a:pt x="1459794" y="1820320"/>
                      <a:pt x="1402787" y="2020960"/>
                      <a:pt x="1438275" y="1896753"/>
                    </a:cubicBezTo>
                    <a:cubicBezTo>
                      <a:pt x="1463362" y="1808948"/>
                      <a:pt x="1428801" y="1909333"/>
                      <a:pt x="1466850" y="1820553"/>
                    </a:cubicBezTo>
                    <a:cubicBezTo>
                      <a:pt x="1470805" y="1811325"/>
                      <a:pt x="1471054" y="1800492"/>
                      <a:pt x="1476375" y="1791978"/>
                    </a:cubicBezTo>
                    <a:cubicBezTo>
                      <a:pt x="1487150" y="1774738"/>
                      <a:pt x="1502277" y="1760617"/>
                      <a:pt x="1514475" y="1744353"/>
                    </a:cubicBezTo>
                    <a:cubicBezTo>
                      <a:pt x="1521344" y="1735195"/>
                      <a:pt x="1526196" y="1724572"/>
                      <a:pt x="1533525" y="1715778"/>
                    </a:cubicBezTo>
                    <a:cubicBezTo>
                      <a:pt x="1542149" y="1705430"/>
                      <a:pt x="1553476" y="1697551"/>
                      <a:pt x="1562100" y="1687203"/>
                    </a:cubicBezTo>
                    <a:cubicBezTo>
                      <a:pt x="1569429" y="1678409"/>
                      <a:pt x="1573821" y="1667422"/>
                      <a:pt x="1581150" y="1658628"/>
                    </a:cubicBezTo>
                    <a:cubicBezTo>
                      <a:pt x="1615189" y="1617782"/>
                      <a:pt x="1641682" y="1616836"/>
                      <a:pt x="1666875" y="1553853"/>
                    </a:cubicBezTo>
                    <a:cubicBezTo>
                      <a:pt x="1673225" y="1537978"/>
                      <a:pt x="1679922" y="1522237"/>
                      <a:pt x="1685925" y="1506228"/>
                    </a:cubicBezTo>
                    <a:cubicBezTo>
                      <a:pt x="1689450" y="1496827"/>
                      <a:pt x="1691925" y="1487054"/>
                      <a:pt x="1695450" y="1477653"/>
                    </a:cubicBezTo>
                    <a:cubicBezTo>
                      <a:pt x="1701453" y="1461644"/>
                      <a:pt x="1708150" y="1445903"/>
                      <a:pt x="1714500" y="1430028"/>
                    </a:cubicBezTo>
                    <a:cubicBezTo>
                      <a:pt x="1711325" y="1344303"/>
                      <a:pt x="1710326" y="1258470"/>
                      <a:pt x="1704975" y="1172853"/>
                    </a:cubicBezTo>
                    <a:cubicBezTo>
                      <a:pt x="1701842" y="1122725"/>
                      <a:pt x="1694642" y="1129692"/>
                      <a:pt x="1676400" y="1087128"/>
                    </a:cubicBezTo>
                    <a:cubicBezTo>
                      <a:pt x="1672445" y="1077900"/>
                      <a:pt x="1670400" y="1067954"/>
                      <a:pt x="1666875" y="1058553"/>
                    </a:cubicBezTo>
                    <a:cubicBezTo>
                      <a:pt x="1660872" y="1042544"/>
                      <a:pt x="1652853" y="1027270"/>
                      <a:pt x="1647825" y="1010928"/>
                    </a:cubicBezTo>
                    <a:cubicBezTo>
                      <a:pt x="1640125" y="985904"/>
                      <a:pt x="1637722" y="959333"/>
                      <a:pt x="1628775" y="934728"/>
                    </a:cubicBezTo>
                    <a:cubicBezTo>
                      <a:pt x="1624863" y="923970"/>
                      <a:pt x="1615405" y="916092"/>
                      <a:pt x="1609725" y="906153"/>
                    </a:cubicBezTo>
                    <a:cubicBezTo>
                      <a:pt x="1602680" y="893825"/>
                      <a:pt x="1597571" y="880465"/>
                      <a:pt x="1590675" y="868053"/>
                    </a:cubicBezTo>
                    <a:cubicBezTo>
                      <a:pt x="1563960" y="819965"/>
                      <a:pt x="1563350" y="828003"/>
                      <a:pt x="1543050" y="782328"/>
                    </a:cubicBezTo>
                    <a:cubicBezTo>
                      <a:pt x="1536106" y="766704"/>
                      <a:pt x="1531646" y="749996"/>
                      <a:pt x="1524000" y="734703"/>
                    </a:cubicBezTo>
                    <a:cubicBezTo>
                      <a:pt x="1518880" y="724464"/>
                      <a:pt x="1509353" y="716695"/>
                      <a:pt x="1504950" y="706128"/>
                    </a:cubicBezTo>
                    <a:cubicBezTo>
                      <a:pt x="1493365" y="678324"/>
                      <a:pt x="1485900" y="648978"/>
                      <a:pt x="1476375" y="620403"/>
                    </a:cubicBezTo>
                    <a:lnTo>
                      <a:pt x="1466850" y="591828"/>
                    </a:lnTo>
                    <a:cubicBezTo>
                      <a:pt x="1463675" y="471178"/>
                      <a:pt x="1462805" y="350445"/>
                      <a:pt x="1457325" y="229878"/>
                    </a:cubicBezTo>
                    <a:cubicBezTo>
                      <a:pt x="1457165" y="226357"/>
                      <a:pt x="1448181" y="158021"/>
                      <a:pt x="1438275" y="144153"/>
                    </a:cubicBezTo>
                    <a:cubicBezTo>
                      <a:pt x="1427836" y="129538"/>
                      <a:pt x="1411864" y="119690"/>
                      <a:pt x="1400175" y="106053"/>
                    </a:cubicBezTo>
                    <a:cubicBezTo>
                      <a:pt x="1352049" y="49906"/>
                      <a:pt x="1413376" y="101875"/>
                      <a:pt x="1352550" y="58428"/>
                    </a:cubicBezTo>
                    <a:cubicBezTo>
                      <a:pt x="1328014" y="40902"/>
                      <a:pt x="1315852" y="24075"/>
                      <a:pt x="1285875" y="20328"/>
                    </a:cubicBezTo>
                    <a:cubicBezTo>
                      <a:pt x="1244798" y="15193"/>
                      <a:pt x="1203325" y="13978"/>
                      <a:pt x="1162050" y="10803"/>
                    </a:cubicBezTo>
                    <a:cubicBezTo>
                      <a:pt x="1078960" y="-3045"/>
                      <a:pt x="1091008" y="-7155"/>
                      <a:pt x="981075" y="20328"/>
                    </a:cubicBezTo>
                    <a:cubicBezTo>
                      <a:pt x="969969" y="23104"/>
                      <a:pt x="962025" y="33028"/>
                      <a:pt x="952500" y="39378"/>
                    </a:cubicBezTo>
                    <a:cubicBezTo>
                      <a:pt x="946150" y="55253"/>
                      <a:pt x="941096" y="71710"/>
                      <a:pt x="933450" y="87003"/>
                    </a:cubicBezTo>
                    <a:cubicBezTo>
                      <a:pt x="928330" y="97242"/>
                      <a:pt x="919520" y="105339"/>
                      <a:pt x="914400" y="115578"/>
                    </a:cubicBezTo>
                    <a:cubicBezTo>
                      <a:pt x="874985" y="194408"/>
                      <a:pt x="945286" y="83151"/>
                      <a:pt x="885825" y="182253"/>
                    </a:cubicBezTo>
                    <a:cubicBezTo>
                      <a:pt x="874045" y="201886"/>
                      <a:pt x="869445" y="232163"/>
                      <a:pt x="847725" y="239403"/>
                    </a:cubicBezTo>
                    <a:lnTo>
                      <a:pt x="819150" y="248928"/>
                    </a:lnTo>
                    <a:cubicBezTo>
                      <a:pt x="812800" y="258453"/>
                      <a:pt x="809039" y="270352"/>
                      <a:pt x="800100" y="277503"/>
                    </a:cubicBezTo>
                    <a:cubicBezTo>
                      <a:pt x="792260" y="283775"/>
                      <a:pt x="778625" y="279928"/>
                      <a:pt x="771525" y="287028"/>
                    </a:cubicBezTo>
                    <a:cubicBezTo>
                      <a:pt x="720725" y="337828"/>
                      <a:pt x="809625" y="299728"/>
                      <a:pt x="733425" y="325128"/>
                    </a:cubicBezTo>
                    <a:cubicBezTo>
                      <a:pt x="727075" y="334653"/>
                      <a:pt x="723314" y="346552"/>
                      <a:pt x="714375" y="353703"/>
                    </a:cubicBezTo>
                    <a:cubicBezTo>
                      <a:pt x="683742" y="378209"/>
                      <a:pt x="664316" y="341744"/>
                      <a:pt x="714375" y="391803"/>
                    </a:cubicBezTo>
                    <a:cubicBezTo>
                      <a:pt x="733425" y="388628"/>
                      <a:pt x="752789" y="386962"/>
                      <a:pt x="771525" y="382278"/>
                    </a:cubicBezTo>
                    <a:cubicBezTo>
                      <a:pt x="791006" y="377408"/>
                      <a:pt x="842962" y="364815"/>
                      <a:pt x="838200" y="363228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4315038" y="1010558"/>
                <a:ext cx="4275521" cy="5180213"/>
              </a:xfrm>
              <a:custGeom>
                <a:avLst/>
                <a:gdLst>
                  <a:gd name="connsiteX0" fmla="*/ 611868 w 4275521"/>
                  <a:gd name="connsiteY0" fmla="*/ 1162050 h 5180213"/>
                  <a:gd name="connsiteX1" fmla="*/ 564243 w 4275521"/>
                  <a:gd name="connsiteY1" fmla="*/ 1209675 h 5180213"/>
                  <a:gd name="connsiteX2" fmla="*/ 545193 w 4275521"/>
                  <a:gd name="connsiteY2" fmla="*/ 1238250 h 5180213"/>
                  <a:gd name="connsiteX3" fmla="*/ 516618 w 4275521"/>
                  <a:gd name="connsiteY3" fmla="*/ 1266825 h 5180213"/>
                  <a:gd name="connsiteX4" fmla="*/ 497568 w 4275521"/>
                  <a:gd name="connsiteY4" fmla="*/ 1295400 h 5180213"/>
                  <a:gd name="connsiteX5" fmla="*/ 468993 w 4275521"/>
                  <a:gd name="connsiteY5" fmla="*/ 1314450 h 5180213"/>
                  <a:gd name="connsiteX6" fmla="*/ 449943 w 4275521"/>
                  <a:gd name="connsiteY6" fmla="*/ 1352550 h 5180213"/>
                  <a:gd name="connsiteX7" fmla="*/ 392793 w 4275521"/>
                  <a:gd name="connsiteY7" fmla="*/ 1390650 h 5180213"/>
                  <a:gd name="connsiteX8" fmla="*/ 373743 w 4275521"/>
                  <a:gd name="connsiteY8" fmla="*/ 1419225 h 5180213"/>
                  <a:gd name="connsiteX9" fmla="*/ 345168 w 4275521"/>
                  <a:gd name="connsiteY9" fmla="*/ 1428750 h 5180213"/>
                  <a:gd name="connsiteX10" fmla="*/ 326118 w 4275521"/>
                  <a:gd name="connsiteY10" fmla="*/ 1466850 h 5180213"/>
                  <a:gd name="connsiteX11" fmla="*/ 297543 w 4275521"/>
                  <a:gd name="connsiteY11" fmla="*/ 1476375 h 5180213"/>
                  <a:gd name="connsiteX12" fmla="*/ 211818 w 4275521"/>
                  <a:gd name="connsiteY12" fmla="*/ 1543050 h 5180213"/>
                  <a:gd name="connsiteX13" fmla="*/ 183243 w 4275521"/>
                  <a:gd name="connsiteY13" fmla="*/ 1562100 h 5180213"/>
                  <a:gd name="connsiteX14" fmla="*/ 154668 w 4275521"/>
                  <a:gd name="connsiteY14" fmla="*/ 1590675 h 5180213"/>
                  <a:gd name="connsiteX15" fmla="*/ 97518 w 4275521"/>
                  <a:gd name="connsiteY15" fmla="*/ 1628775 h 5180213"/>
                  <a:gd name="connsiteX16" fmla="*/ 59418 w 4275521"/>
                  <a:gd name="connsiteY16" fmla="*/ 1685925 h 5180213"/>
                  <a:gd name="connsiteX17" fmla="*/ 40368 w 4275521"/>
                  <a:gd name="connsiteY17" fmla="*/ 1771650 h 5180213"/>
                  <a:gd name="connsiteX18" fmla="*/ 21318 w 4275521"/>
                  <a:gd name="connsiteY18" fmla="*/ 1800225 h 5180213"/>
                  <a:gd name="connsiteX19" fmla="*/ 21318 w 4275521"/>
                  <a:gd name="connsiteY19" fmla="*/ 2200275 h 5180213"/>
                  <a:gd name="connsiteX20" fmla="*/ 30843 w 4275521"/>
                  <a:gd name="connsiteY20" fmla="*/ 2228850 h 5180213"/>
                  <a:gd name="connsiteX21" fmla="*/ 49893 w 4275521"/>
                  <a:gd name="connsiteY21" fmla="*/ 2305050 h 5180213"/>
                  <a:gd name="connsiteX22" fmla="*/ 78468 w 4275521"/>
                  <a:gd name="connsiteY22" fmla="*/ 2438400 h 5180213"/>
                  <a:gd name="connsiteX23" fmla="*/ 107043 w 4275521"/>
                  <a:gd name="connsiteY23" fmla="*/ 2524125 h 5180213"/>
                  <a:gd name="connsiteX24" fmla="*/ 116568 w 4275521"/>
                  <a:gd name="connsiteY24" fmla="*/ 2552700 h 5180213"/>
                  <a:gd name="connsiteX25" fmla="*/ 173718 w 4275521"/>
                  <a:gd name="connsiteY25" fmla="*/ 2600325 h 5180213"/>
                  <a:gd name="connsiteX26" fmla="*/ 202293 w 4275521"/>
                  <a:gd name="connsiteY26" fmla="*/ 2609850 h 5180213"/>
                  <a:gd name="connsiteX27" fmla="*/ 259443 w 4275521"/>
                  <a:gd name="connsiteY27" fmla="*/ 2647950 h 5180213"/>
                  <a:gd name="connsiteX28" fmla="*/ 316593 w 4275521"/>
                  <a:gd name="connsiteY28" fmla="*/ 2667000 h 5180213"/>
                  <a:gd name="connsiteX29" fmla="*/ 345168 w 4275521"/>
                  <a:gd name="connsiteY29" fmla="*/ 2676525 h 5180213"/>
                  <a:gd name="connsiteX30" fmla="*/ 373743 w 4275521"/>
                  <a:gd name="connsiteY30" fmla="*/ 2705100 h 5180213"/>
                  <a:gd name="connsiteX31" fmla="*/ 459468 w 4275521"/>
                  <a:gd name="connsiteY31" fmla="*/ 2733675 h 5180213"/>
                  <a:gd name="connsiteX32" fmla="*/ 602343 w 4275521"/>
                  <a:gd name="connsiteY32" fmla="*/ 2705100 h 5180213"/>
                  <a:gd name="connsiteX33" fmla="*/ 630918 w 4275521"/>
                  <a:gd name="connsiteY33" fmla="*/ 2667000 h 5180213"/>
                  <a:gd name="connsiteX34" fmla="*/ 640443 w 4275521"/>
                  <a:gd name="connsiteY34" fmla="*/ 2628900 h 5180213"/>
                  <a:gd name="connsiteX35" fmla="*/ 678543 w 4275521"/>
                  <a:gd name="connsiteY35" fmla="*/ 2571750 h 5180213"/>
                  <a:gd name="connsiteX36" fmla="*/ 697593 w 4275521"/>
                  <a:gd name="connsiteY36" fmla="*/ 2514600 h 5180213"/>
                  <a:gd name="connsiteX37" fmla="*/ 707118 w 4275521"/>
                  <a:gd name="connsiteY37" fmla="*/ 2486025 h 5180213"/>
                  <a:gd name="connsiteX38" fmla="*/ 735693 w 4275521"/>
                  <a:gd name="connsiteY38" fmla="*/ 2381250 h 5180213"/>
                  <a:gd name="connsiteX39" fmla="*/ 745218 w 4275521"/>
                  <a:gd name="connsiteY39" fmla="*/ 2352675 h 5180213"/>
                  <a:gd name="connsiteX40" fmla="*/ 783318 w 4275521"/>
                  <a:gd name="connsiteY40" fmla="*/ 2295525 h 5180213"/>
                  <a:gd name="connsiteX41" fmla="*/ 802368 w 4275521"/>
                  <a:gd name="connsiteY41" fmla="*/ 2266950 h 5180213"/>
                  <a:gd name="connsiteX42" fmla="*/ 830943 w 4275521"/>
                  <a:gd name="connsiteY42" fmla="*/ 2247900 h 5180213"/>
                  <a:gd name="connsiteX43" fmla="*/ 849993 w 4275521"/>
                  <a:gd name="connsiteY43" fmla="*/ 2209800 h 5180213"/>
                  <a:gd name="connsiteX44" fmla="*/ 935718 w 4275521"/>
                  <a:gd name="connsiteY44" fmla="*/ 2133600 h 5180213"/>
                  <a:gd name="connsiteX45" fmla="*/ 954768 w 4275521"/>
                  <a:gd name="connsiteY45" fmla="*/ 2105025 h 5180213"/>
                  <a:gd name="connsiteX46" fmla="*/ 1011918 w 4275521"/>
                  <a:gd name="connsiteY46" fmla="*/ 2057400 h 5180213"/>
                  <a:gd name="connsiteX47" fmla="*/ 1030968 w 4275521"/>
                  <a:gd name="connsiteY47" fmla="*/ 2028825 h 5180213"/>
                  <a:gd name="connsiteX48" fmla="*/ 1088118 w 4275521"/>
                  <a:gd name="connsiteY48" fmla="*/ 1990725 h 5180213"/>
                  <a:gd name="connsiteX49" fmla="*/ 1116693 w 4275521"/>
                  <a:gd name="connsiteY49" fmla="*/ 1971675 h 5180213"/>
                  <a:gd name="connsiteX50" fmla="*/ 1173843 w 4275521"/>
                  <a:gd name="connsiteY50" fmla="*/ 1933575 h 5180213"/>
                  <a:gd name="connsiteX51" fmla="*/ 1202418 w 4275521"/>
                  <a:gd name="connsiteY51" fmla="*/ 1914525 h 5180213"/>
                  <a:gd name="connsiteX52" fmla="*/ 1230993 w 4275521"/>
                  <a:gd name="connsiteY52" fmla="*/ 1905000 h 5180213"/>
                  <a:gd name="connsiteX53" fmla="*/ 1259568 w 4275521"/>
                  <a:gd name="connsiteY53" fmla="*/ 1885950 h 5180213"/>
                  <a:gd name="connsiteX54" fmla="*/ 1354818 w 4275521"/>
                  <a:gd name="connsiteY54" fmla="*/ 1857375 h 5180213"/>
                  <a:gd name="connsiteX55" fmla="*/ 1812018 w 4275521"/>
                  <a:gd name="connsiteY55" fmla="*/ 1866900 h 5180213"/>
                  <a:gd name="connsiteX56" fmla="*/ 1850118 w 4275521"/>
                  <a:gd name="connsiteY56" fmla="*/ 1876425 h 5180213"/>
                  <a:gd name="connsiteX57" fmla="*/ 1926318 w 4275521"/>
                  <a:gd name="connsiteY57" fmla="*/ 1905000 h 5180213"/>
                  <a:gd name="connsiteX58" fmla="*/ 2078718 w 4275521"/>
                  <a:gd name="connsiteY58" fmla="*/ 1933575 h 5180213"/>
                  <a:gd name="connsiteX59" fmla="*/ 2126343 w 4275521"/>
                  <a:gd name="connsiteY59" fmla="*/ 1952625 h 5180213"/>
                  <a:gd name="connsiteX60" fmla="*/ 2183493 w 4275521"/>
                  <a:gd name="connsiteY60" fmla="*/ 1990725 h 5180213"/>
                  <a:gd name="connsiteX61" fmla="*/ 2221593 w 4275521"/>
                  <a:gd name="connsiteY61" fmla="*/ 2009775 h 5180213"/>
                  <a:gd name="connsiteX62" fmla="*/ 2250168 w 4275521"/>
                  <a:gd name="connsiteY62" fmla="*/ 2019300 h 5180213"/>
                  <a:gd name="connsiteX63" fmla="*/ 2297793 w 4275521"/>
                  <a:gd name="connsiteY63" fmla="*/ 2047875 h 5180213"/>
                  <a:gd name="connsiteX64" fmla="*/ 2326368 w 4275521"/>
                  <a:gd name="connsiteY64" fmla="*/ 2066925 h 5180213"/>
                  <a:gd name="connsiteX65" fmla="*/ 2364468 w 4275521"/>
                  <a:gd name="connsiteY65" fmla="*/ 2095500 h 5180213"/>
                  <a:gd name="connsiteX66" fmla="*/ 2393043 w 4275521"/>
                  <a:gd name="connsiteY66" fmla="*/ 2105025 h 5180213"/>
                  <a:gd name="connsiteX67" fmla="*/ 2421618 w 4275521"/>
                  <a:gd name="connsiteY67" fmla="*/ 2124075 h 5180213"/>
                  <a:gd name="connsiteX68" fmla="*/ 2507343 w 4275521"/>
                  <a:gd name="connsiteY68" fmla="*/ 2162175 h 5180213"/>
                  <a:gd name="connsiteX69" fmla="*/ 2535918 w 4275521"/>
                  <a:gd name="connsiteY69" fmla="*/ 2181225 h 5180213"/>
                  <a:gd name="connsiteX70" fmla="*/ 2602593 w 4275521"/>
                  <a:gd name="connsiteY70" fmla="*/ 2209800 h 5180213"/>
                  <a:gd name="connsiteX71" fmla="*/ 2678793 w 4275521"/>
                  <a:gd name="connsiteY71" fmla="*/ 2266950 h 5180213"/>
                  <a:gd name="connsiteX72" fmla="*/ 2716893 w 4275521"/>
                  <a:gd name="connsiteY72" fmla="*/ 2295525 h 5180213"/>
                  <a:gd name="connsiteX73" fmla="*/ 2754993 w 4275521"/>
                  <a:gd name="connsiteY73" fmla="*/ 2324100 h 5180213"/>
                  <a:gd name="connsiteX74" fmla="*/ 2812143 w 4275521"/>
                  <a:gd name="connsiteY74" fmla="*/ 2362200 h 5180213"/>
                  <a:gd name="connsiteX75" fmla="*/ 2831193 w 4275521"/>
                  <a:gd name="connsiteY75" fmla="*/ 2390775 h 5180213"/>
                  <a:gd name="connsiteX76" fmla="*/ 2897868 w 4275521"/>
                  <a:gd name="connsiteY76" fmla="*/ 2447925 h 5180213"/>
                  <a:gd name="connsiteX77" fmla="*/ 2945493 w 4275521"/>
                  <a:gd name="connsiteY77" fmla="*/ 2524125 h 5180213"/>
                  <a:gd name="connsiteX78" fmla="*/ 2974068 w 4275521"/>
                  <a:gd name="connsiteY78" fmla="*/ 2562225 h 5180213"/>
                  <a:gd name="connsiteX79" fmla="*/ 2993118 w 4275521"/>
                  <a:gd name="connsiteY79" fmla="*/ 2609850 h 5180213"/>
                  <a:gd name="connsiteX80" fmla="*/ 3012168 w 4275521"/>
                  <a:gd name="connsiteY80" fmla="*/ 2638425 h 5180213"/>
                  <a:gd name="connsiteX81" fmla="*/ 3031218 w 4275521"/>
                  <a:gd name="connsiteY81" fmla="*/ 2676525 h 5180213"/>
                  <a:gd name="connsiteX82" fmla="*/ 3040743 w 4275521"/>
                  <a:gd name="connsiteY82" fmla="*/ 2705100 h 5180213"/>
                  <a:gd name="connsiteX83" fmla="*/ 3069318 w 4275521"/>
                  <a:gd name="connsiteY83" fmla="*/ 2743200 h 5180213"/>
                  <a:gd name="connsiteX84" fmla="*/ 3088368 w 4275521"/>
                  <a:gd name="connsiteY84" fmla="*/ 2800350 h 5180213"/>
                  <a:gd name="connsiteX85" fmla="*/ 3155043 w 4275521"/>
                  <a:gd name="connsiteY85" fmla="*/ 2895600 h 5180213"/>
                  <a:gd name="connsiteX86" fmla="*/ 3202668 w 4275521"/>
                  <a:gd name="connsiteY86" fmla="*/ 2962275 h 5180213"/>
                  <a:gd name="connsiteX87" fmla="*/ 3250293 w 4275521"/>
                  <a:gd name="connsiteY87" fmla="*/ 3067050 h 5180213"/>
                  <a:gd name="connsiteX88" fmla="*/ 3288393 w 4275521"/>
                  <a:gd name="connsiteY88" fmla="*/ 3124200 h 5180213"/>
                  <a:gd name="connsiteX89" fmla="*/ 3297918 w 4275521"/>
                  <a:gd name="connsiteY89" fmla="*/ 3152775 h 5180213"/>
                  <a:gd name="connsiteX90" fmla="*/ 3316968 w 4275521"/>
                  <a:gd name="connsiteY90" fmla="*/ 3181350 h 5180213"/>
                  <a:gd name="connsiteX91" fmla="*/ 3336018 w 4275521"/>
                  <a:gd name="connsiteY91" fmla="*/ 3257550 h 5180213"/>
                  <a:gd name="connsiteX92" fmla="*/ 3345543 w 4275521"/>
                  <a:gd name="connsiteY92" fmla="*/ 3286125 h 5180213"/>
                  <a:gd name="connsiteX93" fmla="*/ 3364593 w 4275521"/>
                  <a:gd name="connsiteY93" fmla="*/ 3381375 h 5180213"/>
                  <a:gd name="connsiteX94" fmla="*/ 3412218 w 4275521"/>
                  <a:gd name="connsiteY94" fmla="*/ 3505200 h 5180213"/>
                  <a:gd name="connsiteX95" fmla="*/ 3431268 w 4275521"/>
                  <a:gd name="connsiteY95" fmla="*/ 3581400 h 5180213"/>
                  <a:gd name="connsiteX96" fmla="*/ 3450318 w 4275521"/>
                  <a:gd name="connsiteY96" fmla="*/ 3724275 h 5180213"/>
                  <a:gd name="connsiteX97" fmla="*/ 3459843 w 4275521"/>
                  <a:gd name="connsiteY97" fmla="*/ 3781425 h 5180213"/>
                  <a:gd name="connsiteX98" fmla="*/ 3469368 w 4275521"/>
                  <a:gd name="connsiteY98" fmla="*/ 3810000 h 5180213"/>
                  <a:gd name="connsiteX99" fmla="*/ 3478893 w 4275521"/>
                  <a:gd name="connsiteY99" fmla="*/ 3848100 h 5180213"/>
                  <a:gd name="connsiteX100" fmla="*/ 3497943 w 4275521"/>
                  <a:gd name="connsiteY100" fmla="*/ 3905250 h 5180213"/>
                  <a:gd name="connsiteX101" fmla="*/ 3516993 w 4275521"/>
                  <a:gd name="connsiteY101" fmla="*/ 4019550 h 5180213"/>
                  <a:gd name="connsiteX102" fmla="*/ 3536043 w 4275521"/>
                  <a:gd name="connsiteY102" fmla="*/ 4095750 h 5180213"/>
                  <a:gd name="connsiteX103" fmla="*/ 3545568 w 4275521"/>
                  <a:gd name="connsiteY103" fmla="*/ 4143375 h 5180213"/>
                  <a:gd name="connsiteX104" fmla="*/ 3564618 w 4275521"/>
                  <a:gd name="connsiteY104" fmla="*/ 4200525 h 5180213"/>
                  <a:gd name="connsiteX105" fmla="*/ 3574143 w 4275521"/>
                  <a:gd name="connsiteY105" fmla="*/ 4229100 h 5180213"/>
                  <a:gd name="connsiteX106" fmla="*/ 3593193 w 4275521"/>
                  <a:gd name="connsiteY106" fmla="*/ 4295775 h 5180213"/>
                  <a:gd name="connsiteX107" fmla="*/ 3612243 w 4275521"/>
                  <a:gd name="connsiteY107" fmla="*/ 4324350 h 5180213"/>
                  <a:gd name="connsiteX108" fmla="*/ 3631293 w 4275521"/>
                  <a:gd name="connsiteY108" fmla="*/ 4400550 h 5180213"/>
                  <a:gd name="connsiteX109" fmla="*/ 3650343 w 4275521"/>
                  <a:gd name="connsiteY109" fmla="*/ 4429125 h 5180213"/>
                  <a:gd name="connsiteX110" fmla="*/ 3688443 w 4275521"/>
                  <a:gd name="connsiteY110" fmla="*/ 4543425 h 5180213"/>
                  <a:gd name="connsiteX111" fmla="*/ 3707493 w 4275521"/>
                  <a:gd name="connsiteY111" fmla="*/ 4600575 h 5180213"/>
                  <a:gd name="connsiteX112" fmla="*/ 3717018 w 4275521"/>
                  <a:gd name="connsiteY112" fmla="*/ 4752975 h 5180213"/>
                  <a:gd name="connsiteX113" fmla="*/ 3726543 w 4275521"/>
                  <a:gd name="connsiteY113" fmla="*/ 4781550 h 5180213"/>
                  <a:gd name="connsiteX114" fmla="*/ 3736068 w 4275521"/>
                  <a:gd name="connsiteY114" fmla="*/ 4943475 h 5180213"/>
                  <a:gd name="connsiteX115" fmla="*/ 3745593 w 4275521"/>
                  <a:gd name="connsiteY115" fmla="*/ 4972050 h 5180213"/>
                  <a:gd name="connsiteX116" fmla="*/ 3774168 w 4275521"/>
                  <a:gd name="connsiteY116" fmla="*/ 5105400 h 5180213"/>
                  <a:gd name="connsiteX117" fmla="*/ 3793218 w 4275521"/>
                  <a:gd name="connsiteY117" fmla="*/ 5133975 h 5180213"/>
                  <a:gd name="connsiteX118" fmla="*/ 3821793 w 4275521"/>
                  <a:gd name="connsiteY118" fmla="*/ 5143500 h 5180213"/>
                  <a:gd name="connsiteX119" fmla="*/ 3964668 w 4275521"/>
                  <a:gd name="connsiteY119" fmla="*/ 5162550 h 5180213"/>
                  <a:gd name="connsiteX120" fmla="*/ 4221843 w 4275521"/>
                  <a:gd name="connsiteY120" fmla="*/ 5153025 h 5180213"/>
                  <a:gd name="connsiteX121" fmla="*/ 4259943 w 4275521"/>
                  <a:gd name="connsiteY121" fmla="*/ 5086350 h 5180213"/>
                  <a:gd name="connsiteX122" fmla="*/ 4259943 w 4275521"/>
                  <a:gd name="connsiteY122" fmla="*/ 4676775 h 5180213"/>
                  <a:gd name="connsiteX123" fmla="*/ 4240893 w 4275521"/>
                  <a:gd name="connsiteY123" fmla="*/ 4086225 h 5180213"/>
                  <a:gd name="connsiteX124" fmla="*/ 4221843 w 4275521"/>
                  <a:gd name="connsiteY124" fmla="*/ 3476625 h 5180213"/>
                  <a:gd name="connsiteX125" fmla="*/ 4212318 w 4275521"/>
                  <a:gd name="connsiteY125" fmla="*/ 3314700 h 5180213"/>
                  <a:gd name="connsiteX126" fmla="*/ 4193268 w 4275521"/>
                  <a:gd name="connsiteY126" fmla="*/ 2295525 h 5180213"/>
                  <a:gd name="connsiteX127" fmla="*/ 4183743 w 4275521"/>
                  <a:gd name="connsiteY127" fmla="*/ 1905000 h 5180213"/>
                  <a:gd name="connsiteX128" fmla="*/ 4174218 w 4275521"/>
                  <a:gd name="connsiteY128" fmla="*/ 1304925 h 5180213"/>
                  <a:gd name="connsiteX129" fmla="*/ 4155168 w 4275521"/>
                  <a:gd name="connsiteY129" fmla="*/ 1047750 h 5180213"/>
                  <a:gd name="connsiteX130" fmla="*/ 4136118 w 4275521"/>
                  <a:gd name="connsiteY130" fmla="*/ 781050 h 5180213"/>
                  <a:gd name="connsiteX131" fmla="*/ 4126593 w 4275521"/>
                  <a:gd name="connsiteY131" fmla="*/ 704850 h 5180213"/>
                  <a:gd name="connsiteX132" fmla="*/ 4117068 w 4275521"/>
                  <a:gd name="connsiteY132" fmla="*/ 676275 h 5180213"/>
                  <a:gd name="connsiteX133" fmla="*/ 4098018 w 4275521"/>
                  <a:gd name="connsiteY133" fmla="*/ 609600 h 5180213"/>
                  <a:gd name="connsiteX134" fmla="*/ 4145643 w 4275521"/>
                  <a:gd name="connsiteY134" fmla="*/ 381000 h 5180213"/>
                  <a:gd name="connsiteX135" fmla="*/ 4174218 w 4275521"/>
                  <a:gd name="connsiteY135" fmla="*/ 361950 h 5180213"/>
                  <a:gd name="connsiteX136" fmla="*/ 4193268 w 4275521"/>
                  <a:gd name="connsiteY136" fmla="*/ 295275 h 5180213"/>
                  <a:gd name="connsiteX137" fmla="*/ 4183743 w 4275521"/>
                  <a:gd name="connsiteY137" fmla="*/ 47625 h 5180213"/>
                  <a:gd name="connsiteX138" fmla="*/ 4126593 w 4275521"/>
                  <a:gd name="connsiteY138" fmla="*/ 28575 h 5180213"/>
                  <a:gd name="connsiteX139" fmla="*/ 3993243 w 4275521"/>
                  <a:gd name="connsiteY139" fmla="*/ 9525 h 5180213"/>
                  <a:gd name="connsiteX140" fmla="*/ 3717018 w 4275521"/>
                  <a:gd name="connsiteY140" fmla="*/ 0 h 5180213"/>
                  <a:gd name="connsiteX141" fmla="*/ 3488418 w 4275521"/>
                  <a:gd name="connsiteY141" fmla="*/ 9525 h 5180213"/>
                  <a:gd name="connsiteX142" fmla="*/ 3450318 w 4275521"/>
                  <a:gd name="connsiteY142" fmla="*/ 28575 h 5180213"/>
                  <a:gd name="connsiteX143" fmla="*/ 3412218 w 4275521"/>
                  <a:gd name="connsiteY143" fmla="*/ 38100 h 5180213"/>
                  <a:gd name="connsiteX144" fmla="*/ 3326493 w 4275521"/>
                  <a:gd name="connsiteY144" fmla="*/ 85725 h 5180213"/>
                  <a:gd name="connsiteX145" fmla="*/ 3297918 w 4275521"/>
                  <a:gd name="connsiteY145" fmla="*/ 104775 h 5180213"/>
                  <a:gd name="connsiteX146" fmla="*/ 3288393 w 4275521"/>
                  <a:gd name="connsiteY146" fmla="*/ 133350 h 5180213"/>
                  <a:gd name="connsiteX147" fmla="*/ 3221718 w 4275521"/>
                  <a:gd name="connsiteY147" fmla="*/ 219075 h 5180213"/>
                  <a:gd name="connsiteX148" fmla="*/ 3212193 w 4275521"/>
                  <a:gd name="connsiteY148" fmla="*/ 247650 h 5180213"/>
                  <a:gd name="connsiteX149" fmla="*/ 3183618 w 4275521"/>
                  <a:gd name="connsiteY149" fmla="*/ 266700 h 5180213"/>
                  <a:gd name="connsiteX150" fmla="*/ 3145518 w 4275521"/>
                  <a:gd name="connsiteY150" fmla="*/ 295275 h 5180213"/>
                  <a:gd name="connsiteX151" fmla="*/ 3126468 w 4275521"/>
                  <a:gd name="connsiteY151" fmla="*/ 333375 h 5180213"/>
                  <a:gd name="connsiteX152" fmla="*/ 3097893 w 4275521"/>
                  <a:gd name="connsiteY152" fmla="*/ 352425 h 5180213"/>
                  <a:gd name="connsiteX153" fmla="*/ 3031218 w 4275521"/>
                  <a:gd name="connsiteY153" fmla="*/ 409575 h 5180213"/>
                  <a:gd name="connsiteX154" fmla="*/ 2983593 w 4275521"/>
                  <a:gd name="connsiteY154" fmla="*/ 438150 h 5180213"/>
                  <a:gd name="connsiteX155" fmla="*/ 2955018 w 4275521"/>
                  <a:gd name="connsiteY155" fmla="*/ 466725 h 5180213"/>
                  <a:gd name="connsiteX156" fmla="*/ 2897868 w 4275521"/>
                  <a:gd name="connsiteY156" fmla="*/ 504825 h 5180213"/>
                  <a:gd name="connsiteX157" fmla="*/ 2869293 w 4275521"/>
                  <a:gd name="connsiteY157" fmla="*/ 542925 h 5180213"/>
                  <a:gd name="connsiteX158" fmla="*/ 2812143 w 4275521"/>
                  <a:gd name="connsiteY158" fmla="*/ 561975 h 5180213"/>
                  <a:gd name="connsiteX159" fmla="*/ 2783568 w 4275521"/>
                  <a:gd name="connsiteY159" fmla="*/ 571500 h 5180213"/>
                  <a:gd name="connsiteX160" fmla="*/ 2754993 w 4275521"/>
                  <a:gd name="connsiteY160" fmla="*/ 581025 h 5180213"/>
                  <a:gd name="connsiteX161" fmla="*/ 2716893 w 4275521"/>
                  <a:gd name="connsiteY161" fmla="*/ 609600 h 5180213"/>
                  <a:gd name="connsiteX162" fmla="*/ 2593068 w 4275521"/>
                  <a:gd name="connsiteY162" fmla="*/ 638175 h 5180213"/>
                  <a:gd name="connsiteX163" fmla="*/ 2535918 w 4275521"/>
                  <a:gd name="connsiteY163" fmla="*/ 647700 h 5180213"/>
                  <a:gd name="connsiteX164" fmla="*/ 2497818 w 4275521"/>
                  <a:gd name="connsiteY164" fmla="*/ 657225 h 5180213"/>
                  <a:gd name="connsiteX165" fmla="*/ 2450193 w 4275521"/>
                  <a:gd name="connsiteY165" fmla="*/ 666750 h 5180213"/>
                  <a:gd name="connsiteX166" fmla="*/ 2421618 w 4275521"/>
                  <a:gd name="connsiteY166" fmla="*/ 676275 h 5180213"/>
                  <a:gd name="connsiteX167" fmla="*/ 2373993 w 4275521"/>
                  <a:gd name="connsiteY167" fmla="*/ 685800 h 5180213"/>
                  <a:gd name="connsiteX168" fmla="*/ 2316843 w 4275521"/>
                  <a:gd name="connsiteY168" fmla="*/ 704850 h 5180213"/>
                  <a:gd name="connsiteX169" fmla="*/ 2278743 w 4275521"/>
                  <a:gd name="connsiteY169" fmla="*/ 714375 h 5180213"/>
                  <a:gd name="connsiteX170" fmla="*/ 2250168 w 4275521"/>
                  <a:gd name="connsiteY170" fmla="*/ 723900 h 5180213"/>
                  <a:gd name="connsiteX171" fmla="*/ 2145393 w 4275521"/>
                  <a:gd name="connsiteY171" fmla="*/ 733425 h 5180213"/>
                  <a:gd name="connsiteX172" fmla="*/ 2107293 w 4275521"/>
                  <a:gd name="connsiteY172" fmla="*/ 742950 h 5180213"/>
                  <a:gd name="connsiteX173" fmla="*/ 2078718 w 4275521"/>
                  <a:gd name="connsiteY173" fmla="*/ 752475 h 5180213"/>
                  <a:gd name="connsiteX174" fmla="*/ 1964418 w 4275521"/>
                  <a:gd name="connsiteY174" fmla="*/ 771525 h 5180213"/>
                  <a:gd name="connsiteX175" fmla="*/ 1935843 w 4275521"/>
                  <a:gd name="connsiteY175" fmla="*/ 790575 h 5180213"/>
                  <a:gd name="connsiteX176" fmla="*/ 1869168 w 4275521"/>
                  <a:gd name="connsiteY176" fmla="*/ 809625 h 5180213"/>
                  <a:gd name="connsiteX177" fmla="*/ 1792968 w 4275521"/>
                  <a:gd name="connsiteY177" fmla="*/ 828675 h 5180213"/>
                  <a:gd name="connsiteX178" fmla="*/ 1726293 w 4275521"/>
                  <a:gd name="connsiteY178" fmla="*/ 847725 h 5180213"/>
                  <a:gd name="connsiteX179" fmla="*/ 1678668 w 4275521"/>
                  <a:gd name="connsiteY179" fmla="*/ 857250 h 5180213"/>
                  <a:gd name="connsiteX180" fmla="*/ 1640568 w 4275521"/>
                  <a:gd name="connsiteY180" fmla="*/ 866775 h 5180213"/>
                  <a:gd name="connsiteX181" fmla="*/ 1411968 w 4275521"/>
                  <a:gd name="connsiteY181" fmla="*/ 885825 h 5180213"/>
                  <a:gd name="connsiteX182" fmla="*/ 1307193 w 4275521"/>
                  <a:gd name="connsiteY182" fmla="*/ 904875 h 5180213"/>
                  <a:gd name="connsiteX183" fmla="*/ 1269093 w 4275521"/>
                  <a:gd name="connsiteY183" fmla="*/ 914400 h 5180213"/>
                  <a:gd name="connsiteX184" fmla="*/ 1183368 w 4275521"/>
                  <a:gd name="connsiteY184" fmla="*/ 942975 h 5180213"/>
                  <a:gd name="connsiteX185" fmla="*/ 1145268 w 4275521"/>
                  <a:gd name="connsiteY185" fmla="*/ 962025 h 5180213"/>
                  <a:gd name="connsiteX186" fmla="*/ 1069068 w 4275521"/>
                  <a:gd name="connsiteY186" fmla="*/ 981075 h 5180213"/>
                  <a:gd name="connsiteX187" fmla="*/ 1030968 w 4275521"/>
                  <a:gd name="connsiteY187" fmla="*/ 990600 h 5180213"/>
                  <a:gd name="connsiteX188" fmla="*/ 964293 w 4275521"/>
                  <a:gd name="connsiteY188" fmla="*/ 1000125 h 5180213"/>
                  <a:gd name="connsiteX189" fmla="*/ 869043 w 4275521"/>
                  <a:gd name="connsiteY189" fmla="*/ 1028700 h 5180213"/>
                  <a:gd name="connsiteX190" fmla="*/ 783318 w 4275521"/>
                  <a:gd name="connsiteY190" fmla="*/ 1057275 h 5180213"/>
                  <a:gd name="connsiteX191" fmla="*/ 726168 w 4275521"/>
                  <a:gd name="connsiteY191" fmla="*/ 1085850 h 5180213"/>
                  <a:gd name="connsiteX192" fmla="*/ 688068 w 4275521"/>
                  <a:gd name="connsiteY192" fmla="*/ 1104900 h 5180213"/>
                  <a:gd name="connsiteX193" fmla="*/ 630918 w 4275521"/>
                  <a:gd name="connsiteY193" fmla="*/ 1143000 h 5180213"/>
                  <a:gd name="connsiteX194" fmla="*/ 611868 w 4275521"/>
                  <a:gd name="connsiteY194" fmla="*/ 1162050 h 518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4275521" h="5180213">
                    <a:moveTo>
                      <a:pt x="611868" y="1162050"/>
                    </a:moveTo>
                    <a:cubicBezTo>
                      <a:pt x="595993" y="1177925"/>
                      <a:pt x="579027" y="1192779"/>
                      <a:pt x="564243" y="1209675"/>
                    </a:cubicBezTo>
                    <a:cubicBezTo>
                      <a:pt x="556705" y="1218290"/>
                      <a:pt x="552522" y="1229456"/>
                      <a:pt x="545193" y="1238250"/>
                    </a:cubicBezTo>
                    <a:cubicBezTo>
                      <a:pt x="536569" y="1248598"/>
                      <a:pt x="525242" y="1256477"/>
                      <a:pt x="516618" y="1266825"/>
                    </a:cubicBezTo>
                    <a:cubicBezTo>
                      <a:pt x="509289" y="1275619"/>
                      <a:pt x="505663" y="1287305"/>
                      <a:pt x="497568" y="1295400"/>
                    </a:cubicBezTo>
                    <a:cubicBezTo>
                      <a:pt x="489473" y="1303495"/>
                      <a:pt x="478518" y="1308100"/>
                      <a:pt x="468993" y="1314450"/>
                    </a:cubicBezTo>
                    <a:cubicBezTo>
                      <a:pt x="462643" y="1327150"/>
                      <a:pt x="459983" y="1342510"/>
                      <a:pt x="449943" y="1352550"/>
                    </a:cubicBezTo>
                    <a:cubicBezTo>
                      <a:pt x="433754" y="1368739"/>
                      <a:pt x="392793" y="1390650"/>
                      <a:pt x="392793" y="1390650"/>
                    </a:cubicBezTo>
                    <a:cubicBezTo>
                      <a:pt x="386443" y="1400175"/>
                      <a:pt x="382682" y="1412074"/>
                      <a:pt x="373743" y="1419225"/>
                    </a:cubicBezTo>
                    <a:cubicBezTo>
                      <a:pt x="365903" y="1425497"/>
                      <a:pt x="352268" y="1421650"/>
                      <a:pt x="345168" y="1428750"/>
                    </a:cubicBezTo>
                    <a:cubicBezTo>
                      <a:pt x="335128" y="1438790"/>
                      <a:pt x="336158" y="1456810"/>
                      <a:pt x="326118" y="1466850"/>
                    </a:cubicBezTo>
                    <a:cubicBezTo>
                      <a:pt x="319018" y="1473950"/>
                      <a:pt x="306320" y="1471499"/>
                      <a:pt x="297543" y="1476375"/>
                    </a:cubicBezTo>
                    <a:cubicBezTo>
                      <a:pt x="210877" y="1524523"/>
                      <a:pt x="267354" y="1496770"/>
                      <a:pt x="211818" y="1543050"/>
                    </a:cubicBezTo>
                    <a:cubicBezTo>
                      <a:pt x="203024" y="1550379"/>
                      <a:pt x="192037" y="1554771"/>
                      <a:pt x="183243" y="1562100"/>
                    </a:cubicBezTo>
                    <a:cubicBezTo>
                      <a:pt x="172895" y="1570724"/>
                      <a:pt x="165301" y="1582405"/>
                      <a:pt x="154668" y="1590675"/>
                    </a:cubicBezTo>
                    <a:cubicBezTo>
                      <a:pt x="136596" y="1604731"/>
                      <a:pt x="97518" y="1628775"/>
                      <a:pt x="97518" y="1628775"/>
                    </a:cubicBezTo>
                    <a:cubicBezTo>
                      <a:pt x="67779" y="1717992"/>
                      <a:pt x="116497" y="1586036"/>
                      <a:pt x="59418" y="1685925"/>
                    </a:cubicBezTo>
                    <a:cubicBezTo>
                      <a:pt x="54094" y="1695241"/>
                      <a:pt x="42408" y="1766209"/>
                      <a:pt x="40368" y="1771650"/>
                    </a:cubicBezTo>
                    <a:cubicBezTo>
                      <a:pt x="36348" y="1782369"/>
                      <a:pt x="27668" y="1790700"/>
                      <a:pt x="21318" y="1800225"/>
                    </a:cubicBezTo>
                    <a:cubicBezTo>
                      <a:pt x="-16714" y="1952355"/>
                      <a:pt x="4399" y="1853437"/>
                      <a:pt x="21318" y="2200275"/>
                    </a:cubicBezTo>
                    <a:cubicBezTo>
                      <a:pt x="21807" y="2210303"/>
                      <a:pt x="28201" y="2219164"/>
                      <a:pt x="30843" y="2228850"/>
                    </a:cubicBezTo>
                    <a:cubicBezTo>
                      <a:pt x="37732" y="2254109"/>
                      <a:pt x="46646" y="2279070"/>
                      <a:pt x="49893" y="2305050"/>
                    </a:cubicBezTo>
                    <a:cubicBezTo>
                      <a:pt x="61909" y="2401175"/>
                      <a:pt x="51323" y="2356966"/>
                      <a:pt x="78468" y="2438400"/>
                    </a:cubicBezTo>
                    <a:lnTo>
                      <a:pt x="107043" y="2524125"/>
                    </a:lnTo>
                    <a:cubicBezTo>
                      <a:pt x="110218" y="2533650"/>
                      <a:pt x="109468" y="2545600"/>
                      <a:pt x="116568" y="2552700"/>
                    </a:cubicBezTo>
                    <a:cubicBezTo>
                      <a:pt x="137634" y="2573766"/>
                      <a:pt x="147196" y="2587064"/>
                      <a:pt x="173718" y="2600325"/>
                    </a:cubicBezTo>
                    <a:cubicBezTo>
                      <a:pt x="182698" y="2604815"/>
                      <a:pt x="193516" y="2604974"/>
                      <a:pt x="202293" y="2609850"/>
                    </a:cubicBezTo>
                    <a:cubicBezTo>
                      <a:pt x="222307" y="2620969"/>
                      <a:pt x="237723" y="2640710"/>
                      <a:pt x="259443" y="2647950"/>
                    </a:cubicBezTo>
                    <a:lnTo>
                      <a:pt x="316593" y="2667000"/>
                    </a:lnTo>
                    <a:lnTo>
                      <a:pt x="345168" y="2676525"/>
                    </a:lnTo>
                    <a:cubicBezTo>
                      <a:pt x="354693" y="2686050"/>
                      <a:pt x="361695" y="2699076"/>
                      <a:pt x="373743" y="2705100"/>
                    </a:cubicBezTo>
                    <a:cubicBezTo>
                      <a:pt x="400684" y="2718570"/>
                      <a:pt x="459468" y="2733675"/>
                      <a:pt x="459468" y="2733675"/>
                    </a:cubicBezTo>
                    <a:cubicBezTo>
                      <a:pt x="511840" y="2729311"/>
                      <a:pt x="563916" y="2743527"/>
                      <a:pt x="602343" y="2705100"/>
                    </a:cubicBezTo>
                    <a:cubicBezTo>
                      <a:pt x="613568" y="2693875"/>
                      <a:pt x="621393" y="2679700"/>
                      <a:pt x="630918" y="2667000"/>
                    </a:cubicBezTo>
                    <a:cubicBezTo>
                      <a:pt x="634093" y="2654300"/>
                      <a:pt x="634589" y="2640609"/>
                      <a:pt x="640443" y="2628900"/>
                    </a:cubicBezTo>
                    <a:cubicBezTo>
                      <a:pt x="650682" y="2608422"/>
                      <a:pt x="671303" y="2593470"/>
                      <a:pt x="678543" y="2571750"/>
                    </a:cubicBezTo>
                    <a:lnTo>
                      <a:pt x="697593" y="2514600"/>
                    </a:lnTo>
                    <a:cubicBezTo>
                      <a:pt x="700768" y="2505075"/>
                      <a:pt x="705149" y="2495870"/>
                      <a:pt x="707118" y="2486025"/>
                    </a:cubicBezTo>
                    <a:cubicBezTo>
                      <a:pt x="720581" y="2418709"/>
                      <a:pt x="711523" y="2453759"/>
                      <a:pt x="735693" y="2381250"/>
                    </a:cubicBezTo>
                    <a:cubicBezTo>
                      <a:pt x="738868" y="2371725"/>
                      <a:pt x="739649" y="2361029"/>
                      <a:pt x="745218" y="2352675"/>
                    </a:cubicBezTo>
                    <a:lnTo>
                      <a:pt x="783318" y="2295525"/>
                    </a:lnTo>
                    <a:cubicBezTo>
                      <a:pt x="789668" y="2286000"/>
                      <a:pt x="792843" y="2273300"/>
                      <a:pt x="802368" y="2266950"/>
                    </a:cubicBezTo>
                    <a:lnTo>
                      <a:pt x="830943" y="2247900"/>
                    </a:lnTo>
                    <a:cubicBezTo>
                      <a:pt x="837293" y="2235200"/>
                      <a:pt x="841123" y="2220888"/>
                      <a:pt x="849993" y="2209800"/>
                    </a:cubicBezTo>
                    <a:cubicBezTo>
                      <a:pt x="887276" y="2163197"/>
                      <a:pt x="896608" y="2159673"/>
                      <a:pt x="935718" y="2133600"/>
                    </a:cubicBezTo>
                    <a:cubicBezTo>
                      <a:pt x="942068" y="2124075"/>
                      <a:pt x="947439" y="2113819"/>
                      <a:pt x="954768" y="2105025"/>
                    </a:cubicBezTo>
                    <a:cubicBezTo>
                      <a:pt x="977687" y="2077523"/>
                      <a:pt x="983821" y="2076131"/>
                      <a:pt x="1011918" y="2057400"/>
                    </a:cubicBezTo>
                    <a:cubicBezTo>
                      <a:pt x="1018268" y="2047875"/>
                      <a:pt x="1022353" y="2036363"/>
                      <a:pt x="1030968" y="2028825"/>
                    </a:cubicBezTo>
                    <a:cubicBezTo>
                      <a:pt x="1048198" y="2013748"/>
                      <a:pt x="1069068" y="2003425"/>
                      <a:pt x="1088118" y="1990725"/>
                    </a:cubicBezTo>
                    <a:lnTo>
                      <a:pt x="1116693" y="1971675"/>
                    </a:lnTo>
                    <a:lnTo>
                      <a:pt x="1173843" y="1933575"/>
                    </a:lnTo>
                    <a:cubicBezTo>
                      <a:pt x="1183368" y="1927225"/>
                      <a:pt x="1191558" y="1918145"/>
                      <a:pt x="1202418" y="1914525"/>
                    </a:cubicBezTo>
                    <a:cubicBezTo>
                      <a:pt x="1211943" y="1911350"/>
                      <a:pt x="1222013" y="1909490"/>
                      <a:pt x="1230993" y="1905000"/>
                    </a:cubicBezTo>
                    <a:cubicBezTo>
                      <a:pt x="1241232" y="1899880"/>
                      <a:pt x="1249107" y="1890599"/>
                      <a:pt x="1259568" y="1885950"/>
                    </a:cubicBezTo>
                    <a:cubicBezTo>
                      <a:pt x="1289383" y="1872699"/>
                      <a:pt x="1323153" y="1865291"/>
                      <a:pt x="1354818" y="1857375"/>
                    </a:cubicBezTo>
                    <a:lnTo>
                      <a:pt x="1812018" y="1866900"/>
                    </a:lnTo>
                    <a:cubicBezTo>
                      <a:pt x="1825099" y="1867403"/>
                      <a:pt x="1837699" y="1872285"/>
                      <a:pt x="1850118" y="1876425"/>
                    </a:cubicBezTo>
                    <a:cubicBezTo>
                      <a:pt x="1867797" y="1882318"/>
                      <a:pt x="1904582" y="1899984"/>
                      <a:pt x="1926318" y="1905000"/>
                    </a:cubicBezTo>
                    <a:cubicBezTo>
                      <a:pt x="1985696" y="1918703"/>
                      <a:pt x="2022322" y="1924176"/>
                      <a:pt x="2078718" y="1933575"/>
                    </a:cubicBezTo>
                    <a:cubicBezTo>
                      <a:pt x="2094593" y="1939925"/>
                      <a:pt x="2111333" y="1944438"/>
                      <a:pt x="2126343" y="1952625"/>
                    </a:cubicBezTo>
                    <a:cubicBezTo>
                      <a:pt x="2146443" y="1963588"/>
                      <a:pt x="2163015" y="1980486"/>
                      <a:pt x="2183493" y="1990725"/>
                    </a:cubicBezTo>
                    <a:cubicBezTo>
                      <a:pt x="2196193" y="1997075"/>
                      <a:pt x="2208542" y="2004182"/>
                      <a:pt x="2221593" y="2009775"/>
                    </a:cubicBezTo>
                    <a:cubicBezTo>
                      <a:pt x="2230821" y="2013730"/>
                      <a:pt x="2241188" y="2014810"/>
                      <a:pt x="2250168" y="2019300"/>
                    </a:cubicBezTo>
                    <a:cubicBezTo>
                      <a:pt x="2266727" y="2027579"/>
                      <a:pt x="2282094" y="2038063"/>
                      <a:pt x="2297793" y="2047875"/>
                    </a:cubicBezTo>
                    <a:cubicBezTo>
                      <a:pt x="2307501" y="2053942"/>
                      <a:pt x="2317053" y="2060271"/>
                      <a:pt x="2326368" y="2066925"/>
                    </a:cubicBezTo>
                    <a:cubicBezTo>
                      <a:pt x="2339286" y="2076152"/>
                      <a:pt x="2350685" y="2087624"/>
                      <a:pt x="2364468" y="2095500"/>
                    </a:cubicBezTo>
                    <a:cubicBezTo>
                      <a:pt x="2373185" y="2100481"/>
                      <a:pt x="2384063" y="2100535"/>
                      <a:pt x="2393043" y="2105025"/>
                    </a:cubicBezTo>
                    <a:cubicBezTo>
                      <a:pt x="2403282" y="2110145"/>
                      <a:pt x="2411679" y="2118395"/>
                      <a:pt x="2421618" y="2124075"/>
                    </a:cubicBezTo>
                    <a:cubicBezTo>
                      <a:pt x="2492316" y="2164474"/>
                      <a:pt x="2425696" y="2121352"/>
                      <a:pt x="2507343" y="2162175"/>
                    </a:cubicBezTo>
                    <a:cubicBezTo>
                      <a:pt x="2517582" y="2167295"/>
                      <a:pt x="2525679" y="2176105"/>
                      <a:pt x="2535918" y="2181225"/>
                    </a:cubicBezTo>
                    <a:cubicBezTo>
                      <a:pt x="2586718" y="2206625"/>
                      <a:pt x="2543132" y="2170159"/>
                      <a:pt x="2602593" y="2209800"/>
                    </a:cubicBezTo>
                    <a:cubicBezTo>
                      <a:pt x="2629011" y="2227412"/>
                      <a:pt x="2653393" y="2247900"/>
                      <a:pt x="2678793" y="2266950"/>
                    </a:cubicBezTo>
                    <a:lnTo>
                      <a:pt x="2716893" y="2295525"/>
                    </a:lnTo>
                    <a:cubicBezTo>
                      <a:pt x="2729593" y="2305050"/>
                      <a:pt x="2741784" y="2315294"/>
                      <a:pt x="2754993" y="2324100"/>
                    </a:cubicBezTo>
                    <a:lnTo>
                      <a:pt x="2812143" y="2362200"/>
                    </a:lnTo>
                    <a:cubicBezTo>
                      <a:pt x="2818493" y="2371725"/>
                      <a:pt x="2823098" y="2382680"/>
                      <a:pt x="2831193" y="2390775"/>
                    </a:cubicBezTo>
                    <a:cubicBezTo>
                      <a:pt x="2894260" y="2453842"/>
                      <a:pt x="2846027" y="2385716"/>
                      <a:pt x="2897868" y="2447925"/>
                    </a:cubicBezTo>
                    <a:cubicBezTo>
                      <a:pt x="2909708" y="2462132"/>
                      <a:pt x="2939297" y="2514831"/>
                      <a:pt x="2945493" y="2524125"/>
                    </a:cubicBezTo>
                    <a:cubicBezTo>
                      <a:pt x="2954299" y="2537334"/>
                      <a:pt x="2966358" y="2548348"/>
                      <a:pt x="2974068" y="2562225"/>
                    </a:cubicBezTo>
                    <a:cubicBezTo>
                      <a:pt x="2982371" y="2577171"/>
                      <a:pt x="2985472" y="2594557"/>
                      <a:pt x="2993118" y="2609850"/>
                    </a:cubicBezTo>
                    <a:cubicBezTo>
                      <a:pt x="2998238" y="2620089"/>
                      <a:pt x="3006488" y="2628486"/>
                      <a:pt x="3012168" y="2638425"/>
                    </a:cubicBezTo>
                    <a:cubicBezTo>
                      <a:pt x="3019213" y="2650753"/>
                      <a:pt x="3025625" y="2663474"/>
                      <a:pt x="3031218" y="2676525"/>
                    </a:cubicBezTo>
                    <a:cubicBezTo>
                      <a:pt x="3035173" y="2685753"/>
                      <a:pt x="3035762" y="2696383"/>
                      <a:pt x="3040743" y="2705100"/>
                    </a:cubicBezTo>
                    <a:cubicBezTo>
                      <a:pt x="3048619" y="2718883"/>
                      <a:pt x="3059793" y="2730500"/>
                      <a:pt x="3069318" y="2743200"/>
                    </a:cubicBezTo>
                    <a:cubicBezTo>
                      <a:pt x="3075668" y="2762250"/>
                      <a:pt x="3079388" y="2782389"/>
                      <a:pt x="3088368" y="2800350"/>
                    </a:cubicBezTo>
                    <a:cubicBezTo>
                      <a:pt x="3102966" y="2829546"/>
                      <a:pt x="3135132" y="2867725"/>
                      <a:pt x="3155043" y="2895600"/>
                    </a:cubicBezTo>
                    <a:cubicBezTo>
                      <a:pt x="3224683" y="2993096"/>
                      <a:pt x="3109281" y="2837759"/>
                      <a:pt x="3202668" y="2962275"/>
                    </a:cubicBezTo>
                    <a:cubicBezTo>
                      <a:pt x="3216154" y="3002733"/>
                      <a:pt x="3221900" y="3024460"/>
                      <a:pt x="3250293" y="3067050"/>
                    </a:cubicBezTo>
                    <a:cubicBezTo>
                      <a:pt x="3262993" y="3086100"/>
                      <a:pt x="3281153" y="3102480"/>
                      <a:pt x="3288393" y="3124200"/>
                    </a:cubicBezTo>
                    <a:cubicBezTo>
                      <a:pt x="3291568" y="3133725"/>
                      <a:pt x="3293428" y="3143795"/>
                      <a:pt x="3297918" y="3152775"/>
                    </a:cubicBezTo>
                    <a:cubicBezTo>
                      <a:pt x="3303038" y="3163014"/>
                      <a:pt x="3311848" y="3171111"/>
                      <a:pt x="3316968" y="3181350"/>
                    </a:cubicBezTo>
                    <a:cubicBezTo>
                      <a:pt x="3327854" y="3203123"/>
                      <a:pt x="3330584" y="3235813"/>
                      <a:pt x="3336018" y="3257550"/>
                    </a:cubicBezTo>
                    <a:cubicBezTo>
                      <a:pt x="3338453" y="3267290"/>
                      <a:pt x="3343285" y="3276342"/>
                      <a:pt x="3345543" y="3286125"/>
                    </a:cubicBezTo>
                    <a:cubicBezTo>
                      <a:pt x="3352824" y="3317675"/>
                      <a:pt x="3350113" y="3352415"/>
                      <a:pt x="3364593" y="3381375"/>
                    </a:cubicBezTo>
                    <a:cubicBezTo>
                      <a:pt x="3389320" y="3430829"/>
                      <a:pt x="3395685" y="3439070"/>
                      <a:pt x="3412218" y="3505200"/>
                    </a:cubicBezTo>
                    <a:cubicBezTo>
                      <a:pt x="3418568" y="3530600"/>
                      <a:pt x="3427808" y="3555448"/>
                      <a:pt x="3431268" y="3581400"/>
                    </a:cubicBezTo>
                    <a:cubicBezTo>
                      <a:pt x="3437618" y="3629025"/>
                      <a:pt x="3443523" y="3676711"/>
                      <a:pt x="3450318" y="3724275"/>
                    </a:cubicBezTo>
                    <a:cubicBezTo>
                      <a:pt x="3453049" y="3743394"/>
                      <a:pt x="3455653" y="3762572"/>
                      <a:pt x="3459843" y="3781425"/>
                    </a:cubicBezTo>
                    <a:cubicBezTo>
                      <a:pt x="3462021" y="3791226"/>
                      <a:pt x="3466610" y="3800346"/>
                      <a:pt x="3469368" y="3810000"/>
                    </a:cubicBezTo>
                    <a:cubicBezTo>
                      <a:pt x="3472964" y="3822587"/>
                      <a:pt x="3475131" y="3835561"/>
                      <a:pt x="3478893" y="3848100"/>
                    </a:cubicBezTo>
                    <a:cubicBezTo>
                      <a:pt x="3484663" y="3867334"/>
                      <a:pt x="3493073" y="3885769"/>
                      <a:pt x="3497943" y="3905250"/>
                    </a:cubicBezTo>
                    <a:cubicBezTo>
                      <a:pt x="3525079" y="4013796"/>
                      <a:pt x="3483547" y="3841170"/>
                      <a:pt x="3516993" y="4019550"/>
                    </a:cubicBezTo>
                    <a:cubicBezTo>
                      <a:pt x="3521818" y="4045283"/>
                      <a:pt x="3530908" y="4070077"/>
                      <a:pt x="3536043" y="4095750"/>
                    </a:cubicBezTo>
                    <a:cubicBezTo>
                      <a:pt x="3539218" y="4111625"/>
                      <a:pt x="3541308" y="4127756"/>
                      <a:pt x="3545568" y="4143375"/>
                    </a:cubicBezTo>
                    <a:cubicBezTo>
                      <a:pt x="3550852" y="4162748"/>
                      <a:pt x="3558268" y="4181475"/>
                      <a:pt x="3564618" y="4200525"/>
                    </a:cubicBezTo>
                    <a:cubicBezTo>
                      <a:pt x="3567793" y="4210050"/>
                      <a:pt x="3571708" y="4219360"/>
                      <a:pt x="3574143" y="4229100"/>
                    </a:cubicBezTo>
                    <a:cubicBezTo>
                      <a:pt x="3577195" y="4241307"/>
                      <a:pt x="3586361" y="4282110"/>
                      <a:pt x="3593193" y="4295775"/>
                    </a:cubicBezTo>
                    <a:cubicBezTo>
                      <a:pt x="3598313" y="4306014"/>
                      <a:pt x="3607123" y="4314111"/>
                      <a:pt x="3612243" y="4324350"/>
                    </a:cubicBezTo>
                    <a:cubicBezTo>
                      <a:pt x="3629870" y="4359604"/>
                      <a:pt x="3614990" y="4357076"/>
                      <a:pt x="3631293" y="4400550"/>
                    </a:cubicBezTo>
                    <a:cubicBezTo>
                      <a:pt x="3635313" y="4411269"/>
                      <a:pt x="3644663" y="4419186"/>
                      <a:pt x="3650343" y="4429125"/>
                    </a:cubicBezTo>
                    <a:cubicBezTo>
                      <a:pt x="3684709" y="4489266"/>
                      <a:pt x="3659298" y="4455989"/>
                      <a:pt x="3688443" y="4543425"/>
                    </a:cubicBezTo>
                    <a:lnTo>
                      <a:pt x="3707493" y="4600575"/>
                    </a:lnTo>
                    <a:cubicBezTo>
                      <a:pt x="3710668" y="4651375"/>
                      <a:pt x="3711690" y="4702356"/>
                      <a:pt x="3717018" y="4752975"/>
                    </a:cubicBezTo>
                    <a:cubicBezTo>
                      <a:pt x="3718069" y="4762960"/>
                      <a:pt x="3725544" y="4771560"/>
                      <a:pt x="3726543" y="4781550"/>
                    </a:cubicBezTo>
                    <a:cubicBezTo>
                      <a:pt x="3731923" y="4835350"/>
                      <a:pt x="3730688" y="4889675"/>
                      <a:pt x="3736068" y="4943475"/>
                    </a:cubicBezTo>
                    <a:cubicBezTo>
                      <a:pt x="3737067" y="4953465"/>
                      <a:pt x="3743415" y="4962249"/>
                      <a:pt x="3745593" y="4972050"/>
                    </a:cubicBezTo>
                    <a:cubicBezTo>
                      <a:pt x="3751747" y="4999745"/>
                      <a:pt x="3760838" y="5085406"/>
                      <a:pt x="3774168" y="5105400"/>
                    </a:cubicBezTo>
                    <a:cubicBezTo>
                      <a:pt x="3780518" y="5114925"/>
                      <a:pt x="3784279" y="5126824"/>
                      <a:pt x="3793218" y="5133975"/>
                    </a:cubicBezTo>
                    <a:cubicBezTo>
                      <a:pt x="3801058" y="5140247"/>
                      <a:pt x="3811992" y="5141322"/>
                      <a:pt x="3821793" y="5143500"/>
                    </a:cubicBezTo>
                    <a:cubicBezTo>
                      <a:pt x="3864548" y="5153001"/>
                      <a:pt x="3923397" y="5157964"/>
                      <a:pt x="3964668" y="5162550"/>
                    </a:cubicBezTo>
                    <a:cubicBezTo>
                      <a:pt x="4063466" y="5187250"/>
                      <a:pt x="4048036" y="5187786"/>
                      <a:pt x="4221843" y="5153025"/>
                    </a:cubicBezTo>
                    <a:cubicBezTo>
                      <a:pt x="4229323" y="5151529"/>
                      <a:pt x="4259894" y="5086448"/>
                      <a:pt x="4259943" y="5086350"/>
                    </a:cubicBezTo>
                    <a:cubicBezTo>
                      <a:pt x="4288618" y="4914297"/>
                      <a:pt x="4271020" y="5042323"/>
                      <a:pt x="4259943" y="4676775"/>
                    </a:cubicBezTo>
                    <a:cubicBezTo>
                      <a:pt x="4253977" y="4479913"/>
                      <a:pt x="4244175" y="4283150"/>
                      <a:pt x="4240893" y="4086225"/>
                    </a:cubicBezTo>
                    <a:cubicBezTo>
                      <a:pt x="4231150" y="3501636"/>
                      <a:pt x="4277577" y="3699563"/>
                      <a:pt x="4221843" y="3476625"/>
                    </a:cubicBezTo>
                    <a:cubicBezTo>
                      <a:pt x="4218668" y="3422650"/>
                      <a:pt x="4214119" y="3368738"/>
                      <a:pt x="4212318" y="3314700"/>
                    </a:cubicBezTo>
                    <a:cubicBezTo>
                      <a:pt x="4202297" y="3014077"/>
                      <a:pt x="4198633" y="2577186"/>
                      <a:pt x="4193268" y="2295525"/>
                    </a:cubicBezTo>
                    <a:cubicBezTo>
                      <a:pt x="4190788" y="2165335"/>
                      <a:pt x="4186247" y="2035190"/>
                      <a:pt x="4183743" y="1905000"/>
                    </a:cubicBezTo>
                    <a:cubicBezTo>
                      <a:pt x="4179897" y="1704987"/>
                      <a:pt x="4179346" y="1504909"/>
                      <a:pt x="4174218" y="1304925"/>
                    </a:cubicBezTo>
                    <a:cubicBezTo>
                      <a:pt x="4172518" y="1238606"/>
                      <a:pt x="4160352" y="1117739"/>
                      <a:pt x="4155168" y="1047750"/>
                    </a:cubicBezTo>
                    <a:cubicBezTo>
                      <a:pt x="4149419" y="970143"/>
                      <a:pt x="4143640" y="860034"/>
                      <a:pt x="4136118" y="781050"/>
                    </a:cubicBezTo>
                    <a:cubicBezTo>
                      <a:pt x="4133691" y="755568"/>
                      <a:pt x="4131172" y="730035"/>
                      <a:pt x="4126593" y="704850"/>
                    </a:cubicBezTo>
                    <a:cubicBezTo>
                      <a:pt x="4124797" y="694972"/>
                      <a:pt x="4119826" y="685929"/>
                      <a:pt x="4117068" y="676275"/>
                    </a:cubicBezTo>
                    <a:cubicBezTo>
                      <a:pt x="4093148" y="592554"/>
                      <a:pt x="4120856" y="678113"/>
                      <a:pt x="4098018" y="609600"/>
                    </a:cubicBezTo>
                    <a:cubicBezTo>
                      <a:pt x="4128791" y="255713"/>
                      <a:pt x="4046042" y="430800"/>
                      <a:pt x="4145643" y="381000"/>
                    </a:cubicBezTo>
                    <a:cubicBezTo>
                      <a:pt x="4155882" y="375880"/>
                      <a:pt x="4164693" y="368300"/>
                      <a:pt x="4174218" y="361950"/>
                    </a:cubicBezTo>
                    <a:cubicBezTo>
                      <a:pt x="4178710" y="348475"/>
                      <a:pt x="4193268" y="307235"/>
                      <a:pt x="4193268" y="295275"/>
                    </a:cubicBezTo>
                    <a:cubicBezTo>
                      <a:pt x="4193268" y="212664"/>
                      <a:pt x="4203779" y="127769"/>
                      <a:pt x="4183743" y="47625"/>
                    </a:cubicBezTo>
                    <a:cubicBezTo>
                      <a:pt x="4178873" y="28144"/>
                      <a:pt x="4146074" y="33445"/>
                      <a:pt x="4126593" y="28575"/>
                    </a:cubicBezTo>
                    <a:cubicBezTo>
                      <a:pt x="4068428" y="14034"/>
                      <a:pt x="4074974" y="13716"/>
                      <a:pt x="3993243" y="9525"/>
                    </a:cubicBezTo>
                    <a:cubicBezTo>
                      <a:pt x="3901234" y="4807"/>
                      <a:pt x="3809093" y="3175"/>
                      <a:pt x="3717018" y="0"/>
                    </a:cubicBezTo>
                    <a:cubicBezTo>
                      <a:pt x="3640818" y="3175"/>
                      <a:pt x="3564250" y="1400"/>
                      <a:pt x="3488418" y="9525"/>
                    </a:cubicBezTo>
                    <a:cubicBezTo>
                      <a:pt x="3474300" y="11038"/>
                      <a:pt x="3463613" y="23589"/>
                      <a:pt x="3450318" y="28575"/>
                    </a:cubicBezTo>
                    <a:cubicBezTo>
                      <a:pt x="3438061" y="33172"/>
                      <a:pt x="3424805" y="34504"/>
                      <a:pt x="3412218" y="38100"/>
                    </a:cubicBezTo>
                    <a:cubicBezTo>
                      <a:pt x="3368210" y="50674"/>
                      <a:pt x="3377661" y="51613"/>
                      <a:pt x="3326493" y="85725"/>
                    </a:cubicBezTo>
                    <a:lnTo>
                      <a:pt x="3297918" y="104775"/>
                    </a:lnTo>
                    <a:cubicBezTo>
                      <a:pt x="3294743" y="114300"/>
                      <a:pt x="3293269" y="124573"/>
                      <a:pt x="3288393" y="133350"/>
                    </a:cubicBezTo>
                    <a:cubicBezTo>
                      <a:pt x="3259910" y="184619"/>
                      <a:pt x="3256428" y="184365"/>
                      <a:pt x="3221718" y="219075"/>
                    </a:cubicBezTo>
                    <a:cubicBezTo>
                      <a:pt x="3218543" y="228600"/>
                      <a:pt x="3218465" y="239810"/>
                      <a:pt x="3212193" y="247650"/>
                    </a:cubicBezTo>
                    <a:cubicBezTo>
                      <a:pt x="3205042" y="256589"/>
                      <a:pt x="3192933" y="260046"/>
                      <a:pt x="3183618" y="266700"/>
                    </a:cubicBezTo>
                    <a:cubicBezTo>
                      <a:pt x="3170700" y="275927"/>
                      <a:pt x="3158218" y="285750"/>
                      <a:pt x="3145518" y="295275"/>
                    </a:cubicBezTo>
                    <a:cubicBezTo>
                      <a:pt x="3139168" y="307975"/>
                      <a:pt x="3135558" y="322467"/>
                      <a:pt x="3126468" y="333375"/>
                    </a:cubicBezTo>
                    <a:cubicBezTo>
                      <a:pt x="3119139" y="342169"/>
                      <a:pt x="3106687" y="345096"/>
                      <a:pt x="3097893" y="352425"/>
                    </a:cubicBezTo>
                    <a:cubicBezTo>
                      <a:pt x="3039029" y="401478"/>
                      <a:pt x="3102561" y="362013"/>
                      <a:pt x="3031218" y="409575"/>
                    </a:cubicBezTo>
                    <a:cubicBezTo>
                      <a:pt x="3015814" y="419844"/>
                      <a:pt x="2998404" y="427042"/>
                      <a:pt x="2983593" y="438150"/>
                    </a:cubicBezTo>
                    <a:cubicBezTo>
                      <a:pt x="2972817" y="446232"/>
                      <a:pt x="2965651" y="458455"/>
                      <a:pt x="2955018" y="466725"/>
                    </a:cubicBezTo>
                    <a:cubicBezTo>
                      <a:pt x="2936946" y="480781"/>
                      <a:pt x="2911605" y="486509"/>
                      <a:pt x="2897868" y="504825"/>
                    </a:cubicBezTo>
                    <a:cubicBezTo>
                      <a:pt x="2888343" y="517525"/>
                      <a:pt x="2882502" y="534119"/>
                      <a:pt x="2869293" y="542925"/>
                    </a:cubicBezTo>
                    <a:cubicBezTo>
                      <a:pt x="2852585" y="554064"/>
                      <a:pt x="2831193" y="555625"/>
                      <a:pt x="2812143" y="561975"/>
                    </a:cubicBezTo>
                    <a:lnTo>
                      <a:pt x="2783568" y="571500"/>
                    </a:lnTo>
                    <a:lnTo>
                      <a:pt x="2754993" y="581025"/>
                    </a:lnTo>
                    <a:cubicBezTo>
                      <a:pt x="2742293" y="590550"/>
                      <a:pt x="2731092" y="602500"/>
                      <a:pt x="2716893" y="609600"/>
                    </a:cubicBezTo>
                    <a:cubicBezTo>
                      <a:pt x="2673758" y="631167"/>
                      <a:pt x="2640140" y="630933"/>
                      <a:pt x="2593068" y="638175"/>
                    </a:cubicBezTo>
                    <a:cubicBezTo>
                      <a:pt x="2573980" y="641112"/>
                      <a:pt x="2554856" y="643912"/>
                      <a:pt x="2535918" y="647700"/>
                    </a:cubicBezTo>
                    <a:cubicBezTo>
                      <a:pt x="2523081" y="650267"/>
                      <a:pt x="2510597" y="654385"/>
                      <a:pt x="2497818" y="657225"/>
                    </a:cubicBezTo>
                    <a:cubicBezTo>
                      <a:pt x="2482014" y="660737"/>
                      <a:pt x="2465899" y="662823"/>
                      <a:pt x="2450193" y="666750"/>
                    </a:cubicBezTo>
                    <a:cubicBezTo>
                      <a:pt x="2440453" y="669185"/>
                      <a:pt x="2431358" y="673840"/>
                      <a:pt x="2421618" y="676275"/>
                    </a:cubicBezTo>
                    <a:cubicBezTo>
                      <a:pt x="2405912" y="680202"/>
                      <a:pt x="2389612" y="681540"/>
                      <a:pt x="2373993" y="685800"/>
                    </a:cubicBezTo>
                    <a:cubicBezTo>
                      <a:pt x="2354620" y="691084"/>
                      <a:pt x="2336324" y="699980"/>
                      <a:pt x="2316843" y="704850"/>
                    </a:cubicBezTo>
                    <a:cubicBezTo>
                      <a:pt x="2304143" y="708025"/>
                      <a:pt x="2291330" y="710779"/>
                      <a:pt x="2278743" y="714375"/>
                    </a:cubicBezTo>
                    <a:cubicBezTo>
                      <a:pt x="2269089" y="717133"/>
                      <a:pt x="2260107" y="722480"/>
                      <a:pt x="2250168" y="723900"/>
                    </a:cubicBezTo>
                    <a:cubicBezTo>
                      <a:pt x="2215451" y="728860"/>
                      <a:pt x="2180318" y="730250"/>
                      <a:pt x="2145393" y="733425"/>
                    </a:cubicBezTo>
                    <a:cubicBezTo>
                      <a:pt x="2132693" y="736600"/>
                      <a:pt x="2119880" y="739354"/>
                      <a:pt x="2107293" y="742950"/>
                    </a:cubicBezTo>
                    <a:cubicBezTo>
                      <a:pt x="2097639" y="745708"/>
                      <a:pt x="2088458" y="750040"/>
                      <a:pt x="2078718" y="752475"/>
                    </a:cubicBezTo>
                    <a:cubicBezTo>
                      <a:pt x="2041577" y="761760"/>
                      <a:pt x="2002052" y="766149"/>
                      <a:pt x="1964418" y="771525"/>
                    </a:cubicBezTo>
                    <a:cubicBezTo>
                      <a:pt x="1954893" y="777875"/>
                      <a:pt x="1946082" y="785455"/>
                      <a:pt x="1935843" y="790575"/>
                    </a:cubicBezTo>
                    <a:cubicBezTo>
                      <a:pt x="1920618" y="798188"/>
                      <a:pt x="1883410" y="805556"/>
                      <a:pt x="1869168" y="809625"/>
                    </a:cubicBezTo>
                    <a:cubicBezTo>
                      <a:pt x="1779810" y="835156"/>
                      <a:pt x="1923683" y="799627"/>
                      <a:pt x="1792968" y="828675"/>
                    </a:cubicBezTo>
                    <a:cubicBezTo>
                      <a:pt x="1632619" y="864308"/>
                      <a:pt x="1853577" y="815904"/>
                      <a:pt x="1726293" y="847725"/>
                    </a:cubicBezTo>
                    <a:cubicBezTo>
                      <a:pt x="1710587" y="851652"/>
                      <a:pt x="1694472" y="853738"/>
                      <a:pt x="1678668" y="857250"/>
                    </a:cubicBezTo>
                    <a:cubicBezTo>
                      <a:pt x="1665889" y="860090"/>
                      <a:pt x="1653587" y="865405"/>
                      <a:pt x="1640568" y="866775"/>
                    </a:cubicBezTo>
                    <a:cubicBezTo>
                      <a:pt x="1408123" y="891243"/>
                      <a:pt x="1581805" y="863180"/>
                      <a:pt x="1411968" y="885825"/>
                    </a:cubicBezTo>
                    <a:cubicBezTo>
                      <a:pt x="1386120" y="889271"/>
                      <a:pt x="1334130" y="898889"/>
                      <a:pt x="1307193" y="904875"/>
                    </a:cubicBezTo>
                    <a:cubicBezTo>
                      <a:pt x="1294414" y="907715"/>
                      <a:pt x="1281350" y="909803"/>
                      <a:pt x="1269093" y="914400"/>
                    </a:cubicBezTo>
                    <a:cubicBezTo>
                      <a:pt x="1178955" y="948202"/>
                      <a:pt x="1287738" y="922101"/>
                      <a:pt x="1183368" y="942975"/>
                    </a:cubicBezTo>
                    <a:cubicBezTo>
                      <a:pt x="1170668" y="949325"/>
                      <a:pt x="1158738" y="957535"/>
                      <a:pt x="1145268" y="962025"/>
                    </a:cubicBezTo>
                    <a:cubicBezTo>
                      <a:pt x="1120430" y="970304"/>
                      <a:pt x="1094468" y="974725"/>
                      <a:pt x="1069068" y="981075"/>
                    </a:cubicBezTo>
                    <a:cubicBezTo>
                      <a:pt x="1056368" y="984250"/>
                      <a:pt x="1043927" y="988749"/>
                      <a:pt x="1030968" y="990600"/>
                    </a:cubicBezTo>
                    <a:cubicBezTo>
                      <a:pt x="1008743" y="993775"/>
                      <a:pt x="986382" y="996109"/>
                      <a:pt x="964293" y="1000125"/>
                    </a:cubicBezTo>
                    <a:cubicBezTo>
                      <a:pt x="932623" y="1005883"/>
                      <a:pt x="898866" y="1018759"/>
                      <a:pt x="869043" y="1028700"/>
                    </a:cubicBezTo>
                    <a:lnTo>
                      <a:pt x="783318" y="1057275"/>
                    </a:lnTo>
                    <a:cubicBezTo>
                      <a:pt x="730927" y="1074739"/>
                      <a:pt x="777869" y="1056307"/>
                      <a:pt x="726168" y="1085850"/>
                    </a:cubicBezTo>
                    <a:cubicBezTo>
                      <a:pt x="713840" y="1092895"/>
                      <a:pt x="700244" y="1097595"/>
                      <a:pt x="688068" y="1104900"/>
                    </a:cubicBezTo>
                    <a:cubicBezTo>
                      <a:pt x="668435" y="1116680"/>
                      <a:pt x="652638" y="1135760"/>
                      <a:pt x="630918" y="1143000"/>
                    </a:cubicBezTo>
                    <a:lnTo>
                      <a:pt x="611868" y="11620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6562725" y="3229213"/>
                <a:ext cx="1651452" cy="2979382"/>
              </a:xfrm>
              <a:custGeom>
                <a:avLst/>
                <a:gdLst>
                  <a:gd name="connsiteX0" fmla="*/ 1619250 w 1651452"/>
                  <a:gd name="connsiteY0" fmla="*/ 2917030 h 2979382"/>
                  <a:gd name="connsiteX1" fmla="*/ 1600200 w 1651452"/>
                  <a:gd name="connsiteY1" fmla="*/ 2869405 h 2979382"/>
                  <a:gd name="connsiteX2" fmla="*/ 1581150 w 1651452"/>
                  <a:gd name="connsiteY2" fmla="*/ 2831305 h 2979382"/>
                  <a:gd name="connsiteX3" fmla="*/ 1571625 w 1651452"/>
                  <a:gd name="connsiteY3" fmla="*/ 2783680 h 2979382"/>
                  <a:gd name="connsiteX4" fmla="*/ 1562100 w 1651452"/>
                  <a:gd name="connsiteY4" fmla="*/ 2755105 h 2979382"/>
                  <a:gd name="connsiteX5" fmla="*/ 1552575 w 1651452"/>
                  <a:gd name="connsiteY5" fmla="*/ 2688430 h 2979382"/>
                  <a:gd name="connsiteX6" fmla="*/ 1543050 w 1651452"/>
                  <a:gd name="connsiteY6" fmla="*/ 2659855 h 2979382"/>
                  <a:gd name="connsiteX7" fmla="*/ 1533525 w 1651452"/>
                  <a:gd name="connsiteY7" fmla="*/ 2507455 h 2979382"/>
                  <a:gd name="connsiteX8" fmla="*/ 1524000 w 1651452"/>
                  <a:gd name="connsiteY8" fmla="*/ 2450305 h 2979382"/>
                  <a:gd name="connsiteX9" fmla="*/ 1504950 w 1651452"/>
                  <a:gd name="connsiteY9" fmla="*/ 2269330 h 2979382"/>
                  <a:gd name="connsiteX10" fmla="*/ 1485900 w 1651452"/>
                  <a:gd name="connsiteY10" fmla="*/ 2212180 h 2979382"/>
                  <a:gd name="connsiteX11" fmla="*/ 1476375 w 1651452"/>
                  <a:gd name="connsiteY11" fmla="*/ 2174080 h 2979382"/>
                  <a:gd name="connsiteX12" fmla="*/ 1466850 w 1651452"/>
                  <a:gd name="connsiteY12" fmla="*/ 2145505 h 2979382"/>
                  <a:gd name="connsiteX13" fmla="*/ 1447800 w 1651452"/>
                  <a:gd name="connsiteY13" fmla="*/ 2059780 h 2979382"/>
                  <a:gd name="connsiteX14" fmla="*/ 1409700 w 1651452"/>
                  <a:gd name="connsiteY14" fmla="*/ 1993105 h 2979382"/>
                  <a:gd name="connsiteX15" fmla="*/ 1390650 w 1651452"/>
                  <a:gd name="connsiteY15" fmla="*/ 1926430 h 2979382"/>
                  <a:gd name="connsiteX16" fmla="*/ 1371600 w 1651452"/>
                  <a:gd name="connsiteY16" fmla="*/ 1897855 h 2979382"/>
                  <a:gd name="connsiteX17" fmla="*/ 1352550 w 1651452"/>
                  <a:gd name="connsiteY17" fmla="*/ 1859755 h 2979382"/>
                  <a:gd name="connsiteX18" fmla="*/ 1333500 w 1651452"/>
                  <a:gd name="connsiteY18" fmla="*/ 1802605 h 2979382"/>
                  <a:gd name="connsiteX19" fmla="*/ 1314450 w 1651452"/>
                  <a:gd name="connsiteY19" fmla="*/ 1774030 h 2979382"/>
                  <a:gd name="connsiteX20" fmla="*/ 1295400 w 1651452"/>
                  <a:gd name="connsiteY20" fmla="*/ 1716880 h 2979382"/>
                  <a:gd name="connsiteX21" fmla="*/ 1276350 w 1651452"/>
                  <a:gd name="connsiteY21" fmla="*/ 1688305 h 2979382"/>
                  <a:gd name="connsiteX22" fmla="*/ 1257300 w 1651452"/>
                  <a:gd name="connsiteY22" fmla="*/ 1631155 h 2979382"/>
                  <a:gd name="connsiteX23" fmla="*/ 1238250 w 1651452"/>
                  <a:gd name="connsiteY23" fmla="*/ 1564480 h 2979382"/>
                  <a:gd name="connsiteX24" fmla="*/ 1228725 w 1651452"/>
                  <a:gd name="connsiteY24" fmla="*/ 1535905 h 2979382"/>
                  <a:gd name="connsiteX25" fmla="*/ 1209675 w 1651452"/>
                  <a:gd name="connsiteY25" fmla="*/ 1450180 h 2979382"/>
                  <a:gd name="connsiteX26" fmla="*/ 1200150 w 1651452"/>
                  <a:gd name="connsiteY26" fmla="*/ 1364455 h 2979382"/>
                  <a:gd name="connsiteX27" fmla="*/ 1190625 w 1651452"/>
                  <a:gd name="connsiteY27" fmla="*/ 1326355 h 2979382"/>
                  <a:gd name="connsiteX28" fmla="*/ 1171575 w 1651452"/>
                  <a:gd name="connsiteY28" fmla="*/ 1107280 h 2979382"/>
                  <a:gd name="connsiteX29" fmla="*/ 1152525 w 1651452"/>
                  <a:gd name="connsiteY29" fmla="*/ 1012030 h 2979382"/>
                  <a:gd name="connsiteX30" fmla="*/ 1143000 w 1651452"/>
                  <a:gd name="connsiteY30" fmla="*/ 964405 h 2979382"/>
                  <a:gd name="connsiteX31" fmla="*/ 1123950 w 1651452"/>
                  <a:gd name="connsiteY31" fmla="*/ 907255 h 2979382"/>
                  <a:gd name="connsiteX32" fmla="*/ 1114425 w 1651452"/>
                  <a:gd name="connsiteY32" fmla="*/ 869155 h 2979382"/>
                  <a:gd name="connsiteX33" fmla="*/ 1085850 w 1651452"/>
                  <a:gd name="connsiteY33" fmla="*/ 840580 h 2979382"/>
                  <a:gd name="connsiteX34" fmla="*/ 1038225 w 1651452"/>
                  <a:gd name="connsiteY34" fmla="*/ 792955 h 2979382"/>
                  <a:gd name="connsiteX35" fmla="*/ 1000125 w 1651452"/>
                  <a:gd name="connsiteY35" fmla="*/ 735805 h 2979382"/>
                  <a:gd name="connsiteX36" fmla="*/ 971550 w 1651452"/>
                  <a:gd name="connsiteY36" fmla="*/ 707230 h 2979382"/>
                  <a:gd name="connsiteX37" fmla="*/ 923925 w 1651452"/>
                  <a:gd name="connsiteY37" fmla="*/ 640555 h 2979382"/>
                  <a:gd name="connsiteX38" fmla="*/ 895350 w 1651452"/>
                  <a:gd name="connsiteY38" fmla="*/ 573880 h 2979382"/>
                  <a:gd name="connsiteX39" fmla="*/ 876300 w 1651452"/>
                  <a:gd name="connsiteY39" fmla="*/ 545305 h 2979382"/>
                  <a:gd name="connsiteX40" fmla="*/ 866775 w 1651452"/>
                  <a:gd name="connsiteY40" fmla="*/ 516730 h 2979382"/>
                  <a:gd name="connsiteX41" fmla="*/ 828675 w 1651452"/>
                  <a:gd name="connsiteY41" fmla="*/ 459580 h 2979382"/>
                  <a:gd name="connsiteX42" fmla="*/ 781050 w 1651452"/>
                  <a:gd name="connsiteY42" fmla="*/ 373855 h 2979382"/>
                  <a:gd name="connsiteX43" fmla="*/ 752475 w 1651452"/>
                  <a:gd name="connsiteY43" fmla="*/ 316705 h 2979382"/>
                  <a:gd name="connsiteX44" fmla="*/ 742950 w 1651452"/>
                  <a:gd name="connsiteY44" fmla="*/ 288130 h 2979382"/>
                  <a:gd name="connsiteX45" fmla="*/ 723900 w 1651452"/>
                  <a:gd name="connsiteY45" fmla="*/ 259555 h 2979382"/>
                  <a:gd name="connsiteX46" fmla="*/ 714375 w 1651452"/>
                  <a:gd name="connsiteY46" fmla="*/ 230980 h 2979382"/>
                  <a:gd name="connsiteX47" fmla="*/ 695325 w 1651452"/>
                  <a:gd name="connsiteY47" fmla="*/ 202405 h 2979382"/>
                  <a:gd name="connsiteX48" fmla="*/ 685800 w 1651452"/>
                  <a:gd name="connsiteY48" fmla="*/ 173830 h 2979382"/>
                  <a:gd name="connsiteX49" fmla="*/ 600075 w 1651452"/>
                  <a:gd name="connsiteY49" fmla="*/ 107155 h 2979382"/>
                  <a:gd name="connsiteX50" fmla="*/ 571500 w 1651452"/>
                  <a:gd name="connsiteY50" fmla="*/ 88105 h 2979382"/>
                  <a:gd name="connsiteX51" fmla="*/ 542925 w 1651452"/>
                  <a:gd name="connsiteY51" fmla="*/ 69055 h 2979382"/>
                  <a:gd name="connsiteX52" fmla="*/ 504825 w 1651452"/>
                  <a:gd name="connsiteY52" fmla="*/ 40480 h 2979382"/>
                  <a:gd name="connsiteX53" fmla="*/ 476250 w 1651452"/>
                  <a:gd name="connsiteY53" fmla="*/ 30955 h 2979382"/>
                  <a:gd name="connsiteX54" fmla="*/ 438150 w 1651452"/>
                  <a:gd name="connsiteY54" fmla="*/ 2380 h 2979382"/>
                  <a:gd name="connsiteX55" fmla="*/ 342900 w 1651452"/>
                  <a:gd name="connsiteY55" fmla="*/ 40480 h 2979382"/>
                  <a:gd name="connsiteX56" fmla="*/ 314325 w 1651452"/>
                  <a:gd name="connsiteY56" fmla="*/ 50005 h 2979382"/>
                  <a:gd name="connsiteX57" fmla="*/ 257175 w 1651452"/>
                  <a:gd name="connsiteY57" fmla="*/ 88105 h 2979382"/>
                  <a:gd name="connsiteX58" fmla="*/ 171450 w 1651452"/>
                  <a:gd name="connsiteY58" fmla="*/ 135730 h 2979382"/>
                  <a:gd name="connsiteX59" fmla="*/ 152400 w 1651452"/>
                  <a:gd name="connsiteY59" fmla="*/ 164305 h 2979382"/>
                  <a:gd name="connsiteX60" fmla="*/ 95250 w 1651452"/>
                  <a:gd name="connsiteY60" fmla="*/ 202405 h 2979382"/>
                  <a:gd name="connsiteX61" fmla="*/ 76200 w 1651452"/>
                  <a:gd name="connsiteY61" fmla="*/ 230980 h 2979382"/>
                  <a:gd name="connsiteX62" fmla="*/ 9525 w 1651452"/>
                  <a:gd name="connsiteY62" fmla="*/ 259555 h 2979382"/>
                  <a:gd name="connsiteX63" fmla="*/ 0 w 1651452"/>
                  <a:gd name="connsiteY63" fmla="*/ 288130 h 2979382"/>
                  <a:gd name="connsiteX64" fmla="*/ 19050 w 1651452"/>
                  <a:gd name="connsiteY64" fmla="*/ 354805 h 2979382"/>
                  <a:gd name="connsiteX65" fmla="*/ 66675 w 1651452"/>
                  <a:gd name="connsiteY65" fmla="*/ 411955 h 2979382"/>
                  <a:gd name="connsiteX66" fmla="*/ 85725 w 1651452"/>
                  <a:gd name="connsiteY66" fmla="*/ 469105 h 2979382"/>
                  <a:gd name="connsiteX67" fmla="*/ 123825 w 1651452"/>
                  <a:gd name="connsiteY67" fmla="*/ 526255 h 2979382"/>
                  <a:gd name="connsiteX68" fmla="*/ 142875 w 1651452"/>
                  <a:gd name="connsiteY68" fmla="*/ 583405 h 2979382"/>
                  <a:gd name="connsiteX69" fmla="*/ 152400 w 1651452"/>
                  <a:gd name="connsiteY69" fmla="*/ 611980 h 2979382"/>
                  <a:gd name="connsiteX70" fmla="*/ 180975 w 1651452"/>
                  <a:gd name="connsiteY70" fmla="*/ 640555 h 2979382"/>
                  <a:gd name="connsiteX71" fmla="*/ 190500 w 1651452"/>
                  <a:gd name="connsiteY71" fmla="*/ 669130 h 2979382"/>
                  <a:gd name="connsiteX72" fmla="*/ 209550 w 1651452"/>
                  <a:gd name="connsiteY72" fmla="*/ 697705 h 2979382"/>
                  <a:gd name="connsiteX73" fmla="*/ 219075 w 1651452"/>
                  <a:gd name="connsiteY73" fmla="*/ 735805 h 2979382"/>
                  <a:gd name="connsiteX74" fmla="*/ 266700 w 1651452"/>
                  <a:gd name="connsiteY74" fmla="*/ 792955 h 2979382"/>
                  <a:gd name="connsiteX75" fmla="*/ 276225 w 1651452"/>
                  <a:gd name="connsiteY75" fmla="*/ 821530 h 2979382"/>
                  <a:gd name="connsiteX76" fmla="*/ 295275 w 1651452"/>
                  <a:gd name="connsiteY76" fmla="*/ 850105 h 2979382"/>
                  <a:gd name="connsiteX77" fmla="*/ 304800 w 1651452"/>
                  <a:gd name="connsiteY77" fmla="*/ 888205 h 2979382"/>
                  <a:gd name="connsiteX78" fmla="*/ 323850 w 1651452"/>
                  <a:gd name="connsiteY78" fmla="*/ 926305 h 2979382"/>
                  <a:gd name="connsiteX79" fmla="*/ 361950 w 1651452"/>
                  <a:gd name="connsiteY79" fmla="*/ 983455 h 2979382"/>
                  <a:gd name="connsiteX80" fmla="*/ 390525 w 1651452"/>
                  <a:gd name="connsiteY80" fmla="*/ 1040605 h 2979382"/>
                  <a:gd name="connsiteX81" fmla="*/ 400050 w 1651452"/>
                  <a:gd name="connsiteY81" fmla="*/ 1069180 h 2979382"/>
                  <a:gd name="connsiteX82" fmla="*/ 419100 w 1651452"/>
                  <a:gd name="connsiteY82" fmla="*/ 1107280 h 2979382"/>
                  <a:gd name="connsiteX83" fmla="*/ 428625 w 1651452"/>
                  <a:gd name="connsiteY83" fmla="*/ 1135855 h 2979382"/>
                  <a:gd name="connsiteX84" fmla="*/ 466725 w 1651452"/>
                  <a:gd name="connsiteY84" fmla="*/ 1193005 h 2979382"/>
                  <a:gd name="connsiteX85" fmla="*/ 476250 w 1651452"/>
                  <a:gd name="connsiteY85" fmla="*/ 1231105 h 2979382"/>
                  <a:gd name="connsiteX86" fmla="*/ 495300 w 1651452"/>
                  <a:gd name="connsiteY86" fmla="*/ 1288255 h 2979382"/>
                  <a:gd name="connsiteX87" fmla="*/ 504825 w 1651452"/>
                  <a:gd name="connsiteY87" fmla="*/ 1316830 h 2979382"/>
                  <a:gd name="connsiteX88" fmla="*/ 514350 w 1651452"/>
                  <a:gd name="connsiteY88" fmla="*/ 1354930 h 2979382"/>
                  <a:gd name="connsiteX89" fmla="*/ 533400 w 1651452"/>
                  <a:gd name="connsiteY89" fmla="*/ 1412080 h 2979382"/>
                  <a:gd name="connsiteX90" fmla="*/ 542925 w 1651452"/>
                  <a:gd name="connsiteY90" fmla="*/ 1459705 h 2979382"/>
                  <a:gd name="connsiteX91" fmla="*/ 561975 w 1651452"/>
                  <a:gd name="connsiteY91" fmla="*/ 1516855 h 2979382"/>
                  <a:gd name="connsiteX92" fmla="*/ 571500 w 1651452"/>
                  <a:gd name="connsiteY92" fmla="*/ 1574005 h 2979382"/>
                  <a:gd name="connsiteX93" fmla="*/ 581025 w 1651452"/>
                  <a:gd name="connsiteY93" fmla="*/ 1602580 h 2979382"/>
                  <a:gd name="connsiteX94" fmla="*/ 600075 w 1651452"/>
                  <a:gd name="connsiteY94" fmla="*/ 1697830 h 2979382"/>
                  <a:gd name="connsiteX95" fmla="*/ 619125 w 1651452"/>
                  <a:gd name="connsiteY95" fmla="*/ 1764505 h 2979382"/>
                  <a:gd name="connsiteX96" fmla="*/ 628650 w 1651452"/>
                  <a:gd name="connsiteY96" fmla="*/ 1831180 h 2979382"/>
                  <a:gd name="connsiteX97" fmla="*/ 638175 w 1651452"/>
                  <a:gd name="connsiteY97" fmla="*/ 1859755 h 2979382"/>
                  <a:gd name="connsiteX98" fmla="*/ 647700 w 1651452"/>
                  <a:gd name="connsiteY98" fmla="*/ 1907380 h 2979382"/>
                  <a:gd name="connsiteX99" fmla="*/ 657225 w 1651452"/>
                  <a:gd name="connsiteY99" fmla="*/ 2193130 h 2979382"/>
                  <a:gd name="connsiteX100" fmla="*/ 666750 w 1651452"/>
                  <a:gd name="connsiteY100" fmla="*/ 2955130 h 2979382"/>
                  <a:gd name="connsiteX101" fmla="*/ 847725 w 1651452"/>
                  <a:gd name="connsiteY101" fmla="*/ 2945605 h 2979382"/>
                  <a:gd name="connsiteX102" fmla="*/ 1123950 w 1651452"/>
                  <a:gd name="connsiteY102" fmla="*/ 2936080 h 2979382"/>
                  <a:gd name="connsiteX103" fmla="*/ 1619250 w 1651452"/>
                  <a:gd name="connsiteY103" fmla="*/ 2917030 h 29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1651452" h="2979382">
                    <a:moveTo>
                      <a:pt x="1619250" y="2917030"/>
                    </a:moveTo>
                    <a:cubicBezTo>
                      <a:pt x="1698625" y="2905918"/>
                      <a:pt x="1607144" y="2885029"/>
                      <a:pt x="1600200" y="2869405"/>
                    </a:cubicBezTo>
                    <a:cubicBezTo>
                      <a:pt x="1594433" y="2856430"/>
                      <a:pt x="1585640" y="2844775"/>
                      <a:pt x="1581150" y="2831305"/>
                    </a:cubicBezTo>
                    <a:cubicBezTo>
                      <a:pt x="1576030" y="2815946"/>
                      <a:pt x="1575552" y="2799386"/>
                      <a:pt x="1571625" y="2783680"/>
                    </a:cubicBezTo>
                    <a:cubicBezTo>
                      <a:pt x="1569190" y="2773940"/>
                      <a:pt x="1565275" y="2764630"/>
                      <a:pt x="1562100" y="2755105"/>
                    </a:cubicBezTo>
                    <a:cubicBezTo>
                      <a:pt x="1558925" y="2732880"/>
                      <a:pt x="1556978" y="2710445"/>
                      <a:pt x="1552575" y="2688430"/>
                    </a:cubicBezTo>
                    <a:cubicBezTo>
                      <a:pt x="1550606" y="2678585"/>
                      <a:pt x="1544101" y="2669840"/>
                      <a:pt x="1543050" y="2659855"/>
                    </a:cubicBezTo>
                    <a:cubicBezTo>
                      <a:pt x="1537722" y="2609236"/>
                      <a:pt x="1538133" y="2558145"/>
                      <a:pt x="1533525" y="2507455"/>
                    </a:cubicBezTo>
                    <a:cubicBezTo>
                      <a:pt x="1531777" y="2488222"/>
                      <a:pt x="1526133" y="2469500"/>
                      <a:pt x="1524000" y="2450305"/>
                    </a:cubicBezTo>
                    <a:cubicBezTo>
                      <a:pt x="1519819" y="2412677"/>
                      <a:pt x="1515649" y="2315692"/>
                      <a:pt x="1504950" y="2269330"/>
                    </a:cubicBezTo>
                    <a:cubicBezTo>
                      <a:pt x="1500435" y="2249764"/>
                      <a:pt x="1490770" y="2231661"/>
                      <a:pt x="1485900" y="2212180"/>
                    </a:cubicBezTo>
                    <a:cubicBezTo>
                      <a:pt x="1482725" y="2199480"/>
                      <a:pt x="1479971" y="2186667"/>
                      <a:pt x="1476375" y="2174080"/>
                    </a:cubicBezTo>
                    <a:cubicBezTo>
                      <a:pt x="1473617" y="2164426"/>
                      <a:pt x="1469285" y="2155245"/>
                      <a:pt x="1466850" y="2145505"/>
                    </a:cubicBezTo>
                    <a:cubicBezTo>
                      <a:pt x="1462324" y="2127400"/>
                      <a:pt x="1455133" y="2079336"/>
                      <a:pt x="1447800" y="2059780"/>
                    </a:cubicBezTo>
                    <a:cubicBezTo>
                      <a:pt x="1422752" y="1992984"/>
                      <a:pt x="1437335" y="2048375"/>
                      <a:pt x="1409700" y="1993105"/>
                    </a:cubicBezTo>
                    <a:cubicBezTo>
                      <a:pt x="1391164" y="1956034"/>
                      <a:pt x="1408961" y="1969156"/>
                      <a:pt x="1390650" y="1926430"/>
                    </a:cubicBezTo>
                    <a:cubicBezTo>
                      <a:pt x="1386141" y="1915908"/>
                      <a:pt x="1377280" y="1907794"/>
                      <a:pt x="1371600" y="1897855"/>
                    </a:cubicBezTo>
                    <a:cubicBezTo>
                      <a:pt x="1364555" y="1885527"/>
                      <a:pt x="1357823" y="1872938"/>
                      <a:pt x="1352550" y="1859755"/>
                    </a:cubicBezTo>
                    <a:cubicBezTo>
                      <a:pt x="1345092" y="1841111"/>
                      <a:pt x="1344639" y="1819313"/>
                      <a:pt x="1333500" y="1802605"/>
                    </a:cubicBezTo>
                    <a:cubicBezTo>
                      <a:pt x="1327150" y="1793080"/>
                      <a:pt x="1319099" y="1784491"/>
                      <a:pt x="1314450" y="1774030"/>
                    </a:cubicBezTo>
                    <a:cubicBezTo>
                      <a:pt x="1306295" y="1755680"/>
                      <a:pt x="1306539" y="1733588"/>
                      <a:pt x="1295400" y="1716880"/>
                    </a:cubicBezTo>
                    <a:cubicBezTo>
                      <a:pt x="1289050" y="1707355"/>
                      <a:pt x="1280999" y="1698766"/>
                      <a:pt x="1276350" y="1688305"/>
                    </a:cubicBezTo>
                    <a:cubicBezTo>
                      <a:pt x="1268195" y="1669955"/>
                      <a:pt x="1263650" y="1650205"/>
                      <a:pt x="1257300" y="1631155"/>
                    </a:cubicBezTo>
                    <a:cubicBezTo>
                      <a:pt x="1234462" y="1562642"/>
                      <a:pt x="1262170" y="1648201"/>
                      <a:pt x="1238250" y="1564480"/>
                    </a:cubicBezTo>
                    <a:cubicBezTo>
                      <a:pt x="1235492" y="1554826"/>
                      <a:pt x="1230903" y="1545706"/>
                      <a:pt x="1228725" y="1535905"/>
                    </a:cubicBezTo>
                    <a:cubicBezTo>
                      <a:pt x="1206374" y="1435325"/>
                      <a:pt x="1231117" y="1514506"/>
                      <a:pt x="1209675" y="1450180"/>
                    </a:cubicBezTo>
                    <a:cubicBezTo>
                      <a:pt x="1206500" y="1421605"/>
                      <a:pt x="1204522" y="1392872"/>
                      <a:pt x="1200150" y="1364455"/>
                    </a:cubicBezTo>
                    <a:cubicBezTo>
                      <a:pt x="1198159" y="1351516"/>
                      <a:pt x="1191712" y="1339401"/>
                      <a:pt x="1190625" y="1326355"/>
                    </a:cubicBezTo>
                    <a:cubicBezTo>
                      <a:pt x="1171686" y="1099090"/>
                      <a:pt x="1202613" y="1200394"/>
                      <a:pt x="1171575" y="1107280"/>
                    </a:cubicBezTo>
                    <a:cubicBezTo>
                      <a:pt x="1148239" y="943927"/>
                      <a:pt x="1174691" y="1100694"/>
                      <a:pt x="1152525" y="1012030"/>
                    </a:cubicBezTo>
                    <a:cubicBezTo>
                      <a:pt x="1148598" y="996324"/>
                      <a:pt x="1147260" y="980024"/>
                      <a:pt x="1143000" y="964405"/>
                    </a:cubicBezTo>
                    <a:cubicBezTo>
                      <a:pt x="1137716" y="945032"/>
                      <a:pt x="1128820" y="926736"/>
                      <a:pt x="1123950" y="907255"/>
                    </a:cubicBezTo>
                    <a:cubicBezTo>
                      <a:pt x="1120775" y="894555"/>
                      <a:pt x="1120920" y="880521"/>
                      <a:pt x="1114425" y="869155"/>
                    </a:cubicBezTo>
                    <a:cubicBezTo>
                      <a:pt x="1107742" y="857459"/>
                      <a:pt x="1094474" y="850928"/>
                      <a:pt x="1085850" y="840580"/>
                    </a:cubicBezTo>
                    <a:cubicBezTo>
                      <a:pt x="1046163" y="792955"/>
                      <a:pt x="1090612" y="827880"/>
                      <a:pt x="1038225" y="792955"/>
                    </a:cubicBezTo>
                    <a:cubicBezTo>
                      <a:pt x="1025525" y="773905"/>
                      <a:pt x="1016314" y="751994"/>
                      <a:pt x="1000125" y="735805"/>
                    </a:cubicBezTo>
                    <a:cubicBezTo>
                      <a:pt x="990600" y="726280"/>
                      <a:pt x="979380" y="718191"/>
                      <a:pt x="971550" y="707230"/>
                    </a:cubicBezTo>
                    <a:cubicBezTo>
                      <a:pt x="908865" y="619471"/>
                      <a:pt x="998221" y="714851"/>
                      <a:pt x="923925" y="640555"/>
                    </a:cubicBezTo>
                    <a:cubicBezTo>
                      <a:pt x="913239" y="608497"/>
                      <a:pt x="914182" y="606836"/>
                      <a:pt x="895350" y="573880"/>
                    </a:cubicBezTo>
                    <a:cubicBezTo>
                      <a:pt x="889670" y="563941"/>
                      <a:pt x="881420" y="555544"/>
                      <a:pt x="876300" y="545305"/>
                    </a:cubicBezTo>
                    <a:cubicBezTo>
                      <a:pt x="871810" y="536325"/>
                      <a:pt x="871651" y="525507"/>
                      <a:pt x="866775" y="516730"/>
                    </a:cubicBezTo>
                    <a:cubicBezTo>
                      <a:pt x="855656" y="496716"/>
                      <a:pt x="835915" y="481300"/>
                      <a:pt x="828675" y="459580"/>
                    </a:cubicBezTo>
                    <a:cubicBezTo>
                      <a:pt x="805365" y="389651"/>
                      <a:pt x="823824" y="416629"/>
                      <a:pt x="781050" y="373855"/>
                    </a:cubicBezTo>
                    <a:cubicBezTo>
                      <a:pt x="757109" y="302031"/>
                      <a:pt x="789404" y="390563"/>
                      <a:pt x="752475" y="316705"/>
                    </a:cubicBezTo>
                    <a:cubicBezTo>
                      <a:pt x="747985" y="307725"/>
                      <a:pt x="747440" y="297110"/>
                      <a:pt x="742950" y="288130"/>
                    </a:cubicBezTo>
                    <a:cubicBezTo>
                      <a:pt x="737830" y="277891"/>
                      <a:pt x="729020" y="269794"/>
                      <a:pt x="723900" y="259555"/>
                    </a:cubicBezTo>
                    <a:cubicBezTo>
                      <a:pt x="719410" y="250575"/>
                      <a:pt x="718865" y="239960"/>
                      <a:pt x="714375" y="230980"/>
                    </a:cubicBezTo>
                    <a:cubicBezTo>
                      <a:pt x="709255" y="220741"/>
                      <a:pt x="700445" y="212644"/>
                      <a:pt x="695325" y="202405"/>
                    </a:cubicBezTo>
                    <a:cubicBezTo>
                      <a:pt x="690835" y="193425"/>
                      <a:pt x="691369" y="182184"/>
                      <a:pt x="685800" y="173830"/>
                    </a:cubicBezTo>
                    <a:cubicBezTo>
                      <a:pt x="667894" y="146971"/>
                      <a:pt x="622782" y="122293"/>
                      <a:pt x="600075" y="107155"/>
                    </a:cubicBezTo>
                    <a:lnTo>
                      <a:pt x="571500" y="88105"/>
                    </a:lnTo>
                    <a:cubicBezTo>
                      <a:pt x="561975" y="81755"/>
                      <a:pt x="552083" y="75924"/>
                      <a:pt x="542925" y="69055"/>
                    </a:cubicBezTo>
                    <a:cubicBezTo>
                      <a:pt x="530225" y="59530"/>
                      <a:pt x="518608" y="48356"/>
                      <a:pt x="504825" y="40480"/>
                    </a:cubicBezTo>
                    <a:cubicBezTo>
                      <a:pt x="496108" y="35499"/>
                      <a:pt x="485775" y="34130"/>
                      <a:pt x="476250" y="30955"/>
                    </a:cubicBezTo>
                    <a:cubicBezTo>
                      <a:pt x="463550" y="21430"/>
                      <a:pt x="453717" y="5493"/>
                      <a:pt x="438150" y="2380"/>
                    </a:cubicBezTo>
                    <a:cubicBezTo>
                      <a:pt x="384868" y="-8276"/>
                      <a:pt x="380400" y="19052"/>
                      <a:pt x="342900" y="40480"/>
                    </a:cubicBezTo>
                    <a:cubicBezTo>
                      <a:pt x="334183" y="45461"/>
                      <a:pt x="323850" y="46830"/>
                      <a:pt x="314325" y="50005"/>
                    </a:cubicBezTo>
                    <a:cubicBezTo>
                      <a:pt x="250909" y="113421"/>
                      <a:pt x="319206" y="53643"/>
                      <a:pt x="257175" y="88105"/>
                    </a:cubicBezTo>
                    <a:cubicBezTo>
                      <a:pt x="158919" y="142692"/>
                      <a:pt x="236108" y="114177"/>
                      <a:pt x="171450" y="135730"/>
                    </a:cubicBezTo>
                    <a:cubicBezTo>
                      <a:pt x="165100" y="145255"/>
                      <a:pt x="161015" y="156767"/>
                      <a:pt x="152400" y="164305"/>
                    </a:cubicBezTo>
                    <a:cubicBezTo>
                      <a:pt x="135170" y="179382"/>
                      <a:pt x="95250" y="202405"/>
                      <a:pt x="95250" y="202405"/>
                    </a:cubicBezTo>
                    <a:cubicBezTo>
                      <a:pt x="88900" y="211930"/>
                      <a:pt x="84994" y="223651"/>
                      <a:pt x="76200" y="230980"/>
                    </a:cubicBezTo>
                    <a:cubicBezTo>
                      <a:pt x="60507" y="244058"/>
                      <a:pt x="29377" y="252938"/>
                      <a:pt x="9525" y="259555"/>
                    </a:cubicBezTo>
                    <a:cubicBezTo>
                      <a:pt x="6350" y="269080"/>
                      <a:pt x="0" y="278090"/>
                      <a:pt x="0" y="288130"/>
                    </a:cubicBezTo>
                    <a:cubicBezTo>
                      <a:pt x="0" y="291305"/>
                      <a:pt x="14558" y="348067"/>
                      <a:pt x="19050" y="354805"/>
                    </a:cubicBezTo>
                    <a:cubicBezTo>
                      <a:pt x="48958" y="399667"/>
                      <a:pt x="45900" y="365210"/>
                      <a:pt x="66675" y="411955"/>
                    </a:cubicBezTo>
                    <a:cubicBezTo>
                      <a:pt x="74830" y="430305"/>
                      <a:pt x="74586" y="452397"/>
                      <a:pt x="85725" y="469105"/>
                    </a:cubicBezTo>
                    <a:cubicBezTo>
                      <a:pt x="98425" y="488155"/>
                      <a:pt x="116585" y="504535"/>
                      <a:pt x="123825" y="526255"/>
                    </a:cubicBezTo>
                    <a:lnTo>
                      <a:pt x="142875" y="583405"/>
                    </a:lnTo>
                    <a:cubicBezTo>
                      <a:pt x="146050" y="592930"/>
                      <a:pt x="145300" y="604880"/>
                      <a:pt x="152400" y="611980"/>
                    </a:cubicBezTo>
                    <a:lnTo>
                      <a:pt x="180975" y="640555"/>
                    </a:lnTo>
                    <a:cubicBezTo>
                      <a:pt x="184150" y="650080"/>
                      <a:pt x="186010" y="660150"/>
                      <a:pt x="190500" y="669130"/>
                    </a:cubicBezTo>
                    <a:cubicBezTo>
                      <a:pt x="195620" y="679369"/>
                      <a:pt x="205041" y="687183"/>
                      <a:pt x="209550" y="697705"/>
                    </a:cubicBezTo>
                    <a:cubicBezTo>
                      <a:pt x="214707" y="709737"/>
                      <a:pt x="213918" y="723773"/>
                      <a:pt x="219075" y="735805"/>
                    </a:cubicBezTo>
                    <a:cubicBezTo>
                      <a:pt x="229021" y="759012"/>
                      <a:pt x="249536" y="775791"/>
                      <a:pt x="266700" y="792955"/>
                    </a:cubicBezTo>
                    <a:cubicBezTo>
                      <a:pt x="269875" y="802480"/>
                      <a:pt x="271735" y="812550"/>
                      <a:pt x="276225" y="821530"/>
                    </a:cubicBezTo>
                    <a:cubicBezTo>
                      <a:pt x="281345" y="831769"/>
                      <a:pt x="290766" y="839583"/>
                      <a:pt x="295275" y="850105"/>
                    </a:cubicBezTo>
                    <a:cubicBezTo>
                      <a:pt x="300432" y="862137"/>
                      <a:pt x="300203" y="875948"/>
                      <a:pt x="304800" y="888205"/>
                    </a:cubicBezTo>
                    <a:cubicBezTo>
                      <a:pt x="309786" y="901500"/>
                      <a:pt x="316545" y="914129"/>
                      <a:pt x="323850" y="926305"/>
                    </a:cubicBezTo>
                    <a:cubicBezTo>
                      <a:pt x="335630" y="945938"/>
                      <a:pt x="354710" y="961735"/>
                      <a:pt x="361950" y="983455"/>
                    </a:cubicBezTo>
                    <a:cubicBezTo>
                      <a:pt x="385891" y="1055279"/>
                      <a:pt x="353596" y="966747"/>
                      <a:pt x="390525" y="1040605"/>
                    </a:cubicBezTo>
                    <a:cubicBezTo>
                      <a:pt x="395015" y="1049585"/>
                      <a:pt x="396095" y="1059952"/>
                      <a:pt x="400050" y="1069180"/>
                    </a:cubicBezTo>
                    <a:cubicBezTo>
                      <a:pt x="405643" y="1082231"/>
                      <a:pt x="413507" y="1094229"/>
                      <a:pt x="419100" y="1107280"/>
                    </a:cubicBezTo>
                    <a:cubicBezTo>
                      <a:pt x="423055" y="1116508"/>
                      <a:pt x="423749" y="1127078"/>
                      <a:pt x="428625" y="1135855"/>
                    </a:cubicBezTo>
                    <a:cubicBezTo>
                      <a:pt x="439744" y="1155869"/>
                      <a:pt x="466725" y="1193005"/>
                      <a:pt x="466725" y="1193005"/>
                    </a:cubicBezTo>
                    <a:cubicBezTo>
                      <a:pt x="469900" y="1205705"/>
                      <a:pt x="472488" y="1218566"/>
                      <a:pt x="476250" y="1231105"/>
                    </a:cubicBezTo>
                    <a:cubicBezTo>
                      <a:pt x="482020" y="1250339"/>
                      <a:pt x="488950" y="1269205"/>
                      <a:pt x="495300" y="1288255"/>
                    </a:cubicBezTo>
                    <a:cubicBezTo>
                      <a:pt x="498475" y="1297780"/>
                      <a:pt x="502390" y="1307090"/>
                      <a:pt x="504825" y="1316830"/>
                    </a:cubicBezTo>
                    <a:cubicBezTo>
                      <a:pt x="508000" y="1329530"/>
                      <a:pt x="510588" y="1342391"/>
                      <a:pt x="514350" y="1354930"/>
                    </a:cubicBezTo>
                    <a:cubicBezTo>
                      <a:pt x="520120" y="1374164"/>
                      <a:pt x="529462" y="1392389"/>
                      <a:pt x="533400" y="1412080"/>
                    </a:cubicBezTo>
                    <a:cubicBezTo>
                      <a:pt x="536575" y="1427955"/>
                      <a:pt x="538665" y="1444086"/>
                      <a:pt x="542925" y="1459705"/>
                    </a:cubicBezTo>
                    <a:cubicBezTo>
                      <a:pt x="548209" y="1479078"/>
                      <a:pt x="558674" y="1497048"/>
                      <a:pt x="561975" y="1516855"/>
                    </a:cubicBezTo>
                    <a:cubicBezTo>
                      <a:pt x="565150" y="1535905"/>
                      <a:pt x="567310" y="1555152"/>
                      <a:pt x="571500" y="1574005"/>
                    </a:cubicBezTo>
                    <a:cubicBezTo>
                      <a:pt x="573678" y="1583806"/>
                      <a:pt x="578847" y="1592779"/>
                      <a:pt x="581025" y="1602580"/>
                    </a:cubicBezTo>
                    <a:cubicBezTo>
                      <a:pt x="599737" y="1686782"/>
                      <a:pt x="581098" y="1631410"/>
                      <a:pt x="600075" y="1697830"/>
                    </a:cubicBezTo>
                    <a:cubicBezTo>
                      <a:pt x="610276" y="1733534"/>
                      <a:pt x="611681" y="1723562"/>
                      <a:pt x="619125" y="1764505"/>
                    </a:cubicBezTo>
                    <a:cubicBezTo>
                      <a:pt x="623141" y="1786594"/>
                      <a:pt x="624247" y="1809165"/>
                      <a:pt x="628650" y="1831180"/>
                    </a:cubicBezTo>
                    <a:cubicBezTo>
                      <a:pt x="630619" y="1841025"/>
                      <a:pt x="635740" y="1850015"/>
                      <a:pt x="638175" y="1859755"/>
                    </a:cubicBezTo>
                    <a:cubicBezTo>
                      <a:pt x="642102" y="1875461"/>
                      <a:pt x="644525" y="1891505"/>
                      <a:pt x="647700" y="1907380"/>
                    </a:cubicBezTo>
                    <a:cubicBezTo>
                      <a:pt x="650875" y="2002630"/>
                      <a:pt x="655493" y="2097843"/>
                      <a:pt x="657225" y="2193130"/>
                    </a:cubicBezTo>
                    <a:cubicBezTo>
                      <a:pt x="661843" y="2447108"/>
                      <a:pt x="604408" y="2708879"/>
                      <a:pt x="666750" y="2955130"/>
                    </a:cubicBezTo>
                    <a:cubicBezTo>
                      <a:pt x="681576" y="3013691"/>
                      <a:pt x="787369" y="2948120"/>
                      <a:pt x="847725" y="2945605"/>
                    </a:cubicBezTo>
                    <a:lnTo>
                      <a:pt x="1123950" y="2936080"/>
                    </a:lnTo>
                    <a:cubicBezTo>
                      <a:pt x="1568443" y="2946182"/>
                      <a:pt x="1539875" y="2928142"/>
                      <a:pt x="1619250" y="291703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/>
              <p:cNvGrpSpPr/>
              <p:nvPr/>
            </p:nvGrpSpPr>
            <p:grpSpPr>
              <a:xfrm>
                <a:off x="7299272" y="1562396"/>
                <a:ext cx="1178666" cy="1523789"/>
                <a:chOff x="4450780" y="1609103"/>
                <a:chExt cx="1178666" cy="1523789"/>
              </a:xfrm>
            </p:grpSpPr>
            <p:pic>
              <p:nvPicPr>
                <p:cNvPr id="48" name="Picture 2" descr="http://cfile205.uf.daum.net/image/2426963C535C698201FA72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6" t="16322" r="26285"/>
                <a:stretch/>
              </p:blipFill>
              <p:spPr bwMode="auto">
                <a:xfrm rot="859683">
                  <a:off x="4654008" y="2609814"/>
                  <a:ext cx="754560" cy="5230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8" descr="https://st3.depositphotos.com/1077687/13870/v/450/depositphotos_138703796-stock-illustration-island-silhouette-symbol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92" t="24649" r="15083" b="27155"/>
                <a:stretch/>
              </p:blipFill>
              <p:spPr bwMode="auto">
                <a:xfrm rot="1800000">
                  <a:off x="4450780" y="1609103"/>
                  <a:ext cx="1178666" cy="7964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6" name="Picture 4" descr="https://static-cdn.jtvnw.net/jtv_user_pictures/scx1450-profile_image-085e9c34400634fe-300x300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7942828" y="701054"/>
                <a:ext cx="910487" cy="910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직사각형 46"/>
              <p:cNvSpPr/>
              <p:nvPr/>
            </p:nvSpPr>
            <p:spPr>
              <a:xfrm>
                <a:off x="48003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</p:grpSp>
        <p:sp>
          <p:nvSpPr>
            <p:cNvPr id="28" name="위쪽 화살표 27"/>
            <p:cNvSpPr/>
            <p:nvPr/>
          </p:nvSpPr>
          <p:spPr>
            <a:xfrm>
              <a:off x="5407231" y="2843336"/>
              <a:ext cx="1142741" cy="5522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정면</a:t>
              </a:r>
              <a:endParaRPr lang="ko-KR" altLang="en-US" sz="1400" dirty="0"/>
            </a:p>
          </p:txBody>
        </p:sp>
        <p:sp>
          <p:nvSpPr>
            <p:cNvPr id="29" name="직사각형 28"/>
            <p:cNvSpPr/>
            <p:nvPr/>
          </p:nvSpPr>
          <p:spPr>
            <a:xfrm rot="20983649">
              <a:off x="7687751" y="4394504"/>
              <a:ext cx="171306" cy="7420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20983649">
              <a:off x="7817726" y="4565055"/>
              <a:ext cx="708164" cy="1933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65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096765" y="1010558"/>
            <a:ext cx="6493794" cy="5519330"/>
            <a:chOff x="2096765" y="1010558"/>
            <a:chExt cx="6493794" cy="5519330"/>
          </a:xfrm>
        </p:grpSpPr>
        <p:grpSp>
          <p:nvGrpSpPr>
            <p:cNvPr id="10" name="그룹 9"/>
            <p:cNvGrpSpPr/>
            <p:nvPr/>
          </p:nvGrpSpPr>
          <p:grpSpPr>
            <a:xfrm>
              <a:off x="2096765" y="1010558"/>
              <a:ext cx="6493794" cy="5519330"/>
              <a:chOff x="2096765" y="1010558"/>
              <a:chExt cx="6493794" cy="551933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340991" y="1082975"/>
                <a:ext cx="5083991" cy="508399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4400000">
                <a:off x="1944416" y="4473175"/>
                <a:ext cx="2209062" cy="190436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18389100">
                <a:off x="2622380" y="2096239"/>
                <a:ext cx="1552976" cy="133877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0003301">
                <a:off x="3660346" y="1394853"/>
                <a:ext cx="1446827" cy="124726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15727507">
                <a:off x="2909575" y="3381531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3629025" y="2334965"/>
                <a:ext cx="1714500" cy="3240330"/>
              </a:xfrm>
              <a:custGeom>
                <a:avLst/>
                <a:gdLst>
                  <a:gd name="connsiteX0" fmla="*/ 838200 w 1714500"/>
                  <a:gd name="connsiteY0" fmla="*/ 363228 h 3240330"/>
                  <a:gd name="connsiteX1" fmla="*/ 742950 w 1714500"/>
                  <a:gd name="connsiteY1" fmla="*/ 372753 h 3240330"/>
                  <a:gd name="connsiteX2" fmla="*/ 704850 w 1714500"/>
                  <a:gd name="connsiteY2" fmla="*/ 382278 h 3240330"/>
                  <a:gd name="connsiteX3" fmla="*/ 571500 w 1714500"/>
                  <a:gd name="connsiteY3" fmla="*/ 401328 h 3240330"/>
                  <a:gd name="connsiteX4" fmla="*/ 533400 w 1714500"/>
                  <a:gd name="connsiteY4" fmla="*/ 410853 h 3240330"/>
                  <a:gd name="connsiteX5" fmla="*/ 504825 w 1714500"/>
                  <a:gd name="connsiteY5" fmla="*/ 420378 h 3240330"/>
                  <a:gd name="connsiteX6" fmla="*/ 419100 w 1714500"/>
                  <a:gd name="connsiteY6" fmla="*/ 439428 h 3240330"/>
                  <a:gd name="connsiteX7" fmla="*/ 400050 w 1714500"/>
                  <a:gd name="connsiteY7" fmla="*/ 468003 h 3240330"/>
                  <a:gd name="connsiteX8" fmla="*/ 342900 w 1714500"/>
                  <a:gd name="connsiteY8" fmla="*/ 515628 h 3240330"/>
                  <a:gd name="connsiteX9" fmla="*/ 323850 w 1714500"/>
                  <a:gd name="connsiteY9" fmla="*/ 544203 h 3240330"/>
                  <a:gd name="connsiteX10" fmla="*/ 266700 w 1714500"/>
                  <a:gd name="connsiteY10" fmla="*/ 582303 h 3240330"/>
                  <a:gd name="connsiteX11" fmla="*/ 238125 w 1714500"/>
                  <a:gd name="connsiteY11" fmla="*/ 620403 h 3240330"/>
                  <a:gd name="connsiteX12" fmla="*/ 200025 w 1714500"/>
                  <a:gd name="connsiteY12" fmla="*/ 639453 h 3240330"/>
                  <a:gd name="connsiteX13" fmla="*/ 171450 w 1714500"/>
                  <a:gd name="connsiteY13" fmla="*/ 668028 h 3240330"/>
                  <a:gd name="connsiteX14" fmla="*/ 142875 w 1714500"/>
                  <a:gd name="connsiteY14" fmla="*/ 725178 h 3240330"/>
                  <a:gd name="connsiteX15" fmla="*/ 133350 w 1714500"/>
                  <a:gd name="connsiteY15" fmla="*/ 753753 h 3240330"/>
                  <a:gd name="connsiteX16" fmla="*/ 114300 w 1714500"/>
                  <a:gd name="connsiteY16" fmla="*/ 782328 h 3240330"/>
                  <a:gd name="connsiteX17" fmla="*/ 104775 w 1714500"/>
                  <a:gd name="connsiteY17" fmla="*/ 810903 h 3240330"/>
                  <a:gd name="connsiteX18" fmla="*/ 76200 w 1714500"/>
                  <a:gd name="connsiteY18" fmla="*/ 868053 h 3240330"/>
                  <a:gd name="connsiteX19" fmla="*/ 85725 w 1714500"/>
                  <a:gd name="connsiteY19" fmla="*/ 1134753 h 3240330"/>
                  <a:gd name="connsiteX20" fmla="*/ 104775 w 1714500"/>
                  <a:gd name="connsiteY20" fmla="*/ 1191903 h 3240330"/>
                  <a:gd name="connsiteX21" fmla="*/ 123825 w 1714500"/>
                  <a:gd name="connsiteY21" fmla="*/ 1220478 h 3240330"/>
                  <a:gd name="connsiteX22" fmla="*/ 133350 w 1714500"/>
                  <a:gd name="connsiteY22" fmla="*/ 1258578 h 3240330"/>
                  <a:gd name="connsiteX23" fmla="*/ 171450 w 1714500"/>
                  <a:gd name="connsiteY23" fmla="*/ 1315728 h 3240330"/>
                  <a:gd name="connsiteX24" fmla="*/ 190500 w 1714500"/>
                  <a:gd name="connsiteY24" fmla="*/ 1344303 h 3240330"/>
                  <a:gd name="connsiteX25" fmla="*/ 209550 w 1714500"/>
                  <a:gd name="connsiteY25" fmla="*/ 1382403 h 3240330"/>
                  <a:gd name="connsiteX26" fmla="*/ 228600 w 1714500"/>
                  <a:gd name="connsiteY26" fmla="*/ 1410978 h 3240330"/>
                  <a:gd name="connsiteX27" fmla="*/ 257175 w 1714500"/>
                  <a:gd name="connsiteY27" fmla="*/ 1468128 h 3240330"/>
                  <a:gd name="connsiteX28" fmla="*/ 257175 w 1714500"/>
                  <a:gd name="connsiteY28" fmla="*/ 1658628 h 3240330"/>
                  <a:gd name="connsiteX29" fmla="*/ 219075 w 1714500"/>
                  <a:gd name="connsiteY29" fmla="*/ 1753878 h 3240330"/>
                  <a:gd name="connsiteX30" fmla="*/ 180975 w 1714500"/>
                  <a:gd name="connsiteY30" fmla="*/ 1811028 h 3240330"/>
                  <a:gd name="connsiteX31" fmla="*/ 152400 w 1714500"/>
                  <a:gd name="connsiteY31" fmla="*/ 1868178 h 3240330"/>
                  <a:gd name="connsiteX32" fmla="*/ 142875 w 1714500"/>
                  <a:gd name="connsiteY32" fmla="*/ 1896753 h 3240330"/>
                  <a:gd name="connsiteX33" fmla="*/ 104775 w 1714500"/>
                  <a:gd name="connsiteY33" fmla="*/ 1953903 h 3240330"/>
                  <a:gd name="connsiteX34" fmla="*/ 85725 w 1714500"/>
                  <a:gd name="connsiteY34" fmla="*/ 1982478 h 3240330"/>
                  <a:gd name="connsiteX35" fmla="*/ 66675 w 1714500"/>
                  <a:gd name="connsiteY35" fmla="*/ 2020578 h 3240330"/>
                  <a:gd name="connsiteX36" fmla="*/ 47625 w 1714500"/>
                  <a:gd name="connsiteY36" fmla="*/ 2077728 h 3240330"/>
                  <a:gd name="connsiteX37" fmla="*/ 28575 w 1714500"/>
                  <a:gd name="connsiteY37" fmla="*/ 2115828 h 3240330"/>
                  <a:gd name="connsiteX38" fmla="*/ 9525 w 1714500"/>
                  <a:gd name="connsiteY38" fmla="*/ 2172978 h 3240330"/>
                  <a:gd name="connsiteX39" fmla="*/ 0 w 1714500"/>
                  <a:gd name="connsiteY39" fmla="*/ 2201553 h 3240330"/>
                  <a:gd name="connsiteX40" fmla="*/ 9525 w 1714500"/>
                  <a:gd name="connsiteY40" fmla="*/ 2573028 h 3240330"/>
                  <a:gd name="connsiteX41" fmla="*/ 19050 w 1714500"/>
                  <a:gd name="connsiteY41" fmla="*/ 2649228 h 3240330"/>
                  <a:gd name="connsiteX42" fmla="*/ 38100 w 1714500"/>
                  <a:gd name="connsiteY42" fmla="*/ 2754003 h 3240330"/>
                  <a:gd name="connsiteX43" fmla="*/ 57150 w 1714500"/>
                  <a:gd name="connsiteY43" fmla="*/ 2811153 h 3240330"/>
                  <a:gd name="connsiteX44" fmla="*/ 66675 w 1714500"/>
                  <a:gd name="connsiteY44" fmla="*/ 2839728 h 3240330"/>
                  <a:gd name="connsiteX45" fmla="*/ 104775 w 1714500"/>
                  <a:gd name="connsiteY45" fmla="*/ 2896878 h 3240330"/>
                  <a:gd name="connsiteX46" fmla="*/ 123825 w 1714500"/>
                  <a:gd name="connsiteY46" fmla="*/ 2925453 h 3240330"/>
                  <a:gd name="connsiteX47" fmla="*/ 171450 w 1714500"/>
                  <a:gd name="connsiteY47" fmla="*/ 2992128 h 3240330"/>
                  <a:gd name="connsiteX48" fmla="*/ 219075 w 1714500"/>
                  <a:gd name="connsiteY48" fmla="*/ 3049278 h 3240330"/>
                  <a:gd name="connsiteX49" fmla="*/ 285750 w 1714500"/>
                  <a:gd name="connsiteY49" fmla="*/ 3087378 h 3240330"/>
                  <a:gd name="connsiteX50" fmla="*/ 314325 w 1714500"/>
                  <a:gd name="connsiteY50" fmla="*/ 3096903 h 3240330"/>
                  <a:gd name="connsiteX51" fmla="*/ 342900 w 1714500"/>
                  <a:gd name="connsiteY51" fmla="*/ 3115953 h 3240330"/>
                  <a:gd name="connsiteX52" fmla="*/ 381000 w 1714500"/>
                  <a:gd name="connsiteY52" fmla="*/ 3125478 h 3240330"/>
                  <a:gd name="connsiteX53" fmla="*/ 457200 w 1714500"/>
                  <a:gd name="connsiteY53" fmla="*/ 3144528 h 3240330"/>
                  <a:gd name="connsiteX54" fmla="*/ 752475 w 1714500"/>
                  <a:gd name="connsiteY54" fmla="*/ 3182628 h 3240330"/>
                  <a:gd name="connsiteX55" fmla="*/ 895350 w 1714500"/>
                  <a:gd name="connsiteY55" fmla="*/ 3201678 h 3240330"/>
                  <a:gd name="connsiteX56" fmla="*/ 933450 w 1714500"/>
                  <a:gd name="connsiteY56" fmla="*/ 3211203 h 3240330"/>
                  <a:gd name="connsiteX57" fmla="*/ 1133475 w 1714500"/>
                  <a:gd name="connsiteY57" fmla="*/ 3220728 h 3240330"/>
                  <a:gd name="connsiteX58" fmla="*/ 1181100 w 1714500"/>
                  <a:gd name="connsiteY58" fmla="*/ 3239778 h 3240330"/>
                  <a:gd name="connsiteX59" fmla="*/ 1362075 w 1714500"/>
                  <a:gd name="connsiteY59" fmla="*/ 3230253 h 3240330"/>
                  <a:gd name="connsiteX60" fmla="*/ 1447800 w 1714500"/>
                  <a:gd name="connsiteY60" fmla="*/ 3182628 h 3240330"/>
                  <a:gd name="connsiteX61" fmla="*/ 1514475 w 1714500"/>
                  <a:gd name="connsiteY61" fmla="*/ 3135003 h 3240330"/>
                  <a:gd name="connsiteX62" fmla="*/ 1600200 w 1714500"/>
                  <a:gd name="connsiteY62" fmla="*/ 3058803 h 3240330"/>
                  <a:gd name="connsiteX63" fmla="*/ 1628775 w 1714500"/>
                  <a:gd name="connsiteY63" fmla="*/ 2992128 h 3240330"/>
                  <a:gd name="connsiteX64" fmla="*/ 1638300 w 1714500"/>
                  <a:gd name="connsiteY64" fmla="*/ 2944503 h 3240330"/>
                  <a:gd name="connsiteX65" fmla="*/ 1657350 w 1714500"/>
                  <a:gd name="connsiteY65" fmla="*/ 2896878 h 3240330"/>
                  <a:gd name="connsiteX66" fmla="*/ 1657350 w 1714500"/>
                  <a:gd name="connsiteY66" fmla="*/ 2525403 h 3240330"/>
                  <a:gd name="connsiteX67" fmla="*/ 1647825 w 1714500"/>
                  <a:gd name="connsiteY67" fmla="*/ 2477778 h 3240330"/>
                  <a:gd name="connsiteX68" fmla="*/ 1562100 w 1714500"/>
                  <a:gd name="connsiteY68" fmla="*/ 2363478 h 3240330"/>
                  <a:gd name="connsiteX69" fmla="*/ 1533525 w 1714500"/>
                  <a:gd name="connsiteY69" fmla="*/ 2334903 h 3240330"/>
                  <a:gd name="connsiteX70" fmla="*/ 1504950 w 1714500"/>
                  <a:gd name="connsiteY70" fmla="*/ 2296803 h 3240330"/>
                  <a:gd name="connsiteX71" fmla="*/ 1466850 w 1714500"/>
                  <a:gd name="connsiteY71" fmla="*/ 2239653 h 3240330"/>
                  <a:gd name="connsiteX72" fmla="*/ 1438275 w 1714500"/>
                  <a:gd name="connsiteY72" fmla="*/ 2220603 h 3240330"/>
                  <a:gd name="connsiteX73" fmla="*/ 1428750 w 1714500"/>
                  <a:gd name="connsiteY73" fmla="*/ 2182503 h 3240330"/>
                  <a:gd name="connsiteX74" fmla="*/ 1390650 w 1714500"/>
                  <a:gd name="connsiteY74" fmla="*/ 2106303 h 3240330"/>
                  <a:gd name="connsiteX75" fmla="*/ 1409700 w 1714500"/>
                  <a:gd name="connsiteY75" fmla="*/ 1953903 h 3240330"/>
                  <a:gd name="connsiteX76" fmla="*/ 1438275 w 1714500"/>
                  <a:gd name="connsiteY76" fmla="*/ 1896753 h 3240330"/>
                  <a:gd name="connsiteX77" fmla="*/ 1466850 w 1714500"/>
                  <a:gd name="connsiteY77" fmla="*/ 1820553 h 3240330"/>
                  <a:gd name="connsiteX78" fmla="*/ 1476375 w 1714500"/>
                  <a:gd name="connsiteY78" fmla="*/ 1791978 h 3240330"/>
                  <a:gd name="connsiteX79" fmla="*/ 1514475 w 1714500"/>
                  <a:gd name="connsiteY79" fmla="*/ 1744353 h 3240330"/>
                  <a:gd name="connsiteX80" fmla="*/ 1533525 w 1714500"/>
                  <a:gd name="connsiteY80" fmla="*/ 1715778 h 3240330"/>
                  <a:gd name="connsiteX81" fmla="*/ 1562100 w 1714500"/>
                  <a:gd name="connsiteY81" fmla="*/ 1687203 h 3240330"/>
                  <a:gd name="connsiteX82" fmla="*/ 1581150 w 1714500"/>
                  <a:gd name="connsiteY82" fmla="*/ 1658628 h 3240330"/>
                  <a:gd name="connsiteX83" fmla="*/ 1666875 w 1714500"/>
                  <a:gd name="connsiteY83" fmla="*/ 1553853 h 3240330"/>
                  <a:gd name="connsiteX84" fmla="*/ 1685925 w 1714500"/>
                  <a:gd name="connsiteY84" fmla="*/ 1506228 h 3240330"/>
                  <a:gd name="connsiteX85" fmla="*/ 1695450 w 1714500"/>
                  <a:gd name="connsiteY85" fmla="*/ 1477653 h 3240330"/>
                  <a:gd name="connsiteX86" fmla="*/ 1714500 w 1714500"/>
                  <a:gd name="connsiteY86" fmla="*/ 1430028 h 3240330"/>
                  <a:gd name="connsiteX87" fmla="*/ 1704975 w 1714500"/>
                  <a:gd name="connsiteY87" fmla="*/ 1172853 h 3240330"/>
                  <a:gd name="connsiteX88" fmla="*/ 1676400 w 1714500"/>
                  <a:gd name="connsiteY88" fmla="*/ 1087128 h 3240330"/>
                  <a:gd name="connsiteX89" fmla="*/ 1666875 w 1714500"/>
                  <a:gd name="connsiteY89" fmla="*/ 1058553 h 3240330"/>
                  <a:gd name="connsiteX90" fmla="*/ 1647825 w 1714500"/>
                  <a:gd name="connsiteY90" fmla="*/ 1010928 h 3240330"/>
                  <a:gd name="connsiteX91" fmla="*/ 1628775 w 1714500"/>
                  <a:gd name="connsiteY91" fmla="*/ 934728 h 3240330"/>
                  <a:gd name="connsiteX92" fmla="*/ 1609725 w 1714500"/>
                  <a:gd name="connsiteY92" fmla="*/ 906153 h 3240330"/>
                  <a:gd name="connsiteX93" fmla="*/ 1590675 w 1714500"/>
                  <a:gd name="connsiteY93" fmla="*/ 868053 h 3240330"/>
                  <a:gd name="connsiteX94" fmla="*/ 1543050 w 1714500"/>
                  <a:gd name="connsiteY94" fmla="*/ 782328 h 3240330"/>
                  <a:gd name="connsiteX95" fmla="*/ 1524000 w 1714500"/>
                  <a:gd name="connsiteY95" fmla="*/ 734703 h 3240330"/>
                  <a:gd name="connsiteX96" fmla="*/ 1504950 w 1714500"/>
                  <a:gd name="connsiteY96" fmla="*/ 706128 h 3240330"/>
                  <a:gd name="connsiteX97" fmla="*/ 1476375 w 1714500"/>
                  <a:gd name="connsiteY97" fmla="*/ 620403 h 3240330"/>
                  <a:gd name="connsiteX98" fmla="*/ 1466850 w 1714500"/>
                  <a:gd name="connsiteY98" fmla="*/ 591828 h 3240330"/>
                  <a:gd name="connsiteX99" fmla="*/ 1457325 w 1714500"/>
                  <a:gd name="connsiteY99" fmla="*/ 229878 h 3240330"/>
                  <a:gd name="connsiteX100" fmla="*/ 1438275 w 1714500"/>
                  <a:gd name="connsiteY100" fmla="*/ 144153 h 3240330"/>
                  <a:gd name="connsiteX101" fmla="*/ 1400175 w 1714500"/>
                  <a:gd name="connsiteY101" fmla="*/ 106053 h 3240330"/>
                  <a:gd name="connsiteX102" fmla="*/ 1352550 w 1714500"/>
                  <a:gd name="connsiteY102" fmla="*/ 58428 h 3240330"/>
                  <a:gd name="connsiteX103" fmla="*/ 1285875 w 1714500"/>
                  <a:gd name="connsiteY103" fmla="*/ 20328 h 3240330"/>
                  <a:gd name="connsiteX104" fmla="*/ 1162050 w 1714500"/>
                  <a:gd name="connsiteY104" fmla="*/ 10803 h 3240330"/>
                  <a:gd name="connsiteX105" fmla="*/ 981075 w 1714500"/>
                  <a:gd name="connsiteY105" fmla="*/ 20328 h 3240330"/>
                  <a:gd name="connsiteX106" fmla="*/ 952500 w 1714500"/>
                  <a:gd name="connsiteY106" fmla="*/ 39378 h 3240330"/>
                  <a:gd name="connsiteX107" fmla="*/ 933450 w 1714500"/>
                  <a:gd name="connsiteY107" fmla="*/ 87003 h 3240330"/>
                  <a:gd name="connsiteX108" fmla="*/ 914400 w 1714500"/>
                  <a:gd name="connsiteY108" fmla="*/ 115578 h 3240330"/>
                  <a:gd name="connsiteX109" fmla="*/ 885825 w 1714500"/>
                  <a:gd name="connsiteY109" fmla="*/ 182253 h 3240330"/>
                  <a:gd name="connsiteX110" fmla="*/ 847725 w 1714500"/>
                  <a:gd name="connsiteY110" fmla="*/ 239403 h 3240330"/>
                  <a:gd name="connsiteX111" fmla="*/ 819150 w 1714500"/>
                  <a:gd name="connsiteY111" fmla="*/ 248928 h 3240330"/>
                  <a:gd name="connsiteX112" fmla="*/ 800100 w 1714500"/>
                  <a:gd name="connsiteY112" fmla="*/ 277503 h 3240330"/>
                  <a:gd name="connsiteX113" fmla="*/ 771525 w 1714500"/>
                  <a:gd name="connsiteY113" fmla="*/ 287028 h 3240330"/>
                  <a:gd name="connsiteX114" fmla="*/ 733425 w 1714500"/>
                  <a:gd name="connsiteY114" fmla="*/ 325128 h 3240330"/>
                  <a:gd name="connsiteX115" fmla="*/ 714375 w 1714500"/>
                  <a:gd name="connsiteY115" fmla="*/ 353703 h 3240330"/>
                  <a:gd name="connsiteX116" fmla="*/ 714375 w 1714500"/>
                  <a:gd name="connsiteY116" fmla="*/ 391803 h 3240330"/>
                  <a:gd name="connsiteX117" fmla="*/ 771525 w 1714500"/>
                  <a:gd name="connsiteY117" fmla="*/ 382278 h 3240330"/>
                  <a:gd name="connsiteX118" fmla="*/ 838200 w 1714500"/>
                  <a:gd name="connsiteY118" fmla="*/ 363228 h 32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1714500" h="3240330">
                    <a:moveTo>
                      <a:pt x="838200" y="363228"/>
                    </a:moveTo>
                    <a:cubicBezTo>
                      <a:pt x="833438" y="361641"/>
                      <a:pt x="774538" y="368240"/>
                      <a:pt x="742950" y="372753"/>
                    </a:cubicBezTo>
                    <a:cubicBezTo>
                      <a:pt x="729991" y="374604"/>
                      <a:pt x="717763" y="380126"/>
                      <a:pt x="704850" y="382278"/>
                    </a:cubicBezTo>
                    <a:cubicBezTo>
                      <a:pt x="660560" y="389660"/>
                      <a:pt x="615061" y="390438"/>
                      <a:pt x="571500" y="401328"/>
                    </a:cubicBezTo>
                    <a:cubicBezTo>
                      <a:pt x="558800" y="404503"/>
                      <a:pt x="545987" y="407257"/>
                      <a:pt x="533400" y="410853"/>
                    </a:cubicBezTo>
                    <a:cubicBezTo>
                      <a:pt x="523746" y="413611"/>
                      <a:pt x="514626" y="418200"/>
                      <a:pt x="504825" y="420378"/>
                    </a:cubicBezTo>
                    <a:cubicBezTo>
                      <a:pt x="404245" y="442729"/>
                      <a:pt x="483426" y="417986"/>
                      <a:pt x="419100" y="439428"/>
                    </a:cubicBezTo>
                    <a:cubicBezTo>
                      <a:pt x="412750" y="448953"/>
                      <a:pt x="408145" y="459908"/>
                      <a:pt x="400050" y="468003"/>
                    </a:cubicBezTo>
                    <a:cubicBezTo>
                      <a:pt x="325125" y="542928"/>
                      <a:pt x="420921" y="422003"/>
                      <a:pt x="342900" y="515628"/>
                    </a:cubicBezTo>
                    <a:cubicBezTo>
                      <a:pt x="335571" y="524422"/>
                      <a:pt x="332465" y="536665"/>
                      <a:pt x="323850" y="544203"/>
                    </a:cubicBezTo>
                    <a:cubicBezTo>
                      <a:pt x="306620" y="559280"/>
                      <a:pt x="280437" y="563987"/>
                      <a:pt x="266700" y="582303"/>
                    </a:cubicBezTo>
                    <a:cubicBezTo>
                      <a:pt x="257175" y="595003"/>
                      <a:pt x="250178" y="610072"/>
                      <a:pt x="238125" y="620403"/>
                    </a:cubicBezTo>
                    <a:cubicBezTo>
                      <a:pt x="227344" y="629644"/>
                      <a:pt x="211579" y="631200"/>
                      <a:pt x="200025" y="639453"/>
                    </a:cubicBezTo>
                    <a:cubicBezTo>
                      <a:pt x="189064" y="647283"/>
                      <a:pt x="180975" y="658503"/>
                      <a:pt x="171450" y="668028"/>
                    </a:cubicBezTo>
                    <a:cubicBezTo>
                      <a:pt x="147509" y="739852"/>
                      <a:pt x="179804" y="651320"/>
                      <a:pt x="142875" y="725178"/>
                    </a:cubicBezTo>
                    <a:cubicBezTo>
                      <a:pt x="138385" y="734158"/>
                      <a:pt x="137840" y="744773"/>
                      <a:pt x="133350" y="753753"/>
                    </a:cubicBezTo>
                    <a:cubicBezTo>
                      <a:pt x="128230" y="763992"/>
                      <a:pt x="119420" y="772089"/>
                      <a:pt x="114300" y="782328"/>
                    </a:cubicBezTo>
                    <a:cubicBezTo>
                      <a:pt x="109810" y="791308"/>
                      <a:pt x="109265" y="801923"/>
                      <a:pt x="104775" y="810903"/>
                    </a:cubicBezTo>
                    <a:cubicBezTo>
                      <a:pt x="67846" y="884761"/>
                      <a:pt x="100141" y="796229"/>
                      <a:pt x="76200" y="868053"/>
                    </a:cubicBezTo>
                    <a:cubicBezTo>
                      <a:pt x="79375" y="956953"/>
                      <a:pt x="77906" y="1046141"/>
                      <a:pt x="85725" y="1134753"/>
                    </a:cubicBezTo>
                    <a:cubicBezTo>
                      <a:pt x="87490" y="1154756"/>
                      <a:pt x="93636" y="1175195"/>
                      <a:pt x="104775" y="1191903"/>
                    </a:cubicBezTo>
                    <a:lnTo>
                      <a:pt x="123825" y="1220478"/>
                    </a:lnTo>
                    <a:cubicBezTo>
                      <a:pt x="127000" y="1233178"/>
                      <a:pt x="127496" y="1246869"/>
                      <a:pt x="133350" y="1258578"/>
                    </a:cubicBezTo>
                    <a:cubicBezTo>
                      <a:pt x="143589" y="1279056"/>
                      <a:pt x="158750" y="1296678"/>
                      <a:pt x="171450" y="1315728"/>
                    </a:cubicBezTo>
                    <a:cubicBezTo>
                      <a:pt x="177800" y="1325253"/>
                      <a:pt x="185380" y="1334064"/>
                      <a:pt x="190500" y="1344303"/>
                    </a:cubicBezTo>
                    <a:cubicBezTo>
                      <a:pt x="196850" y="1357003"/>
                      <a:pt x="202505" y="1370075"/>
                      <a:pt x="209550" y="1382403"/>
                    </a:cubicBezTo>
                    <a:cubicBezTo>
                      <a:pt x="215230" y="1392342"/>
                      <a:pt x="223480" y="1400739"/>
                      <a:pt x="228600" y="1410978"/>
                    </a:cubicBezTo>
                    <a:cubicBezTo>
                      <a:pt x="268035" y="1489848"/>
                      <a:pt x="202580" y="1386236"/>
                      <a:pt x="257175" y="1468128"/>
                    </a:cubicBezTo>
                    <a:cubicBezTo>
                      <a:pt x="271291" y="1552824"/>
                      <a:pt x="274387" y="1543881"/>
                      <a:pt x="257175" y="1658628"/>
                    </a:cubicBezTo>
                    <a:cubicBezTo>
                      <a:pt x="253540" y="1682859"/>
                      <a:pt x="233030" y="1730620"/>
                      <a:pt x="219075" y="1753878"/>
                    </a:cubicBezTo>
                    <a:cubicBezTo>
                      <a:pt x="207295" y="1773511"/>
                      <a:pt x="188215" y="1789308"/>
                      <a:pt x="180975" y="1811028"/>
                    </a:cubicBezTo>
                    <a:cubicBezTo>
                      <a:pt x="157034" y="1882852"/>
                      <a:pt x="189329" y="1794320"/>
                      <a:pt x="152400" y="1868178"/>
                    </a:cubicBezTo>
                    <a:cubicBezTo>
                      <a:pt x="147910" y="1877158"/>
                      <a:pt x="147751" y="1887976"/>
                      <a:pt x="142875" y="1896753"/>
                    </a:cubicBezTo>
                    <a:cubicBezTo>
                      <a:pt x="131756" y="1916767"/>
                      <a:pt x="117475" y="1934853"/>
                      <a:pt x="104775" y="1953903"/>
                    </a:cubicBezTo>
                    <a:cubicBezTo>
                      <a:pt x="98425" y="1963428"/>
                      <a:pt x="90845" y="1972239"/>
                      <a:pt x="85725" y="1982478"/>
                    </a:cubicBezTo>
                    <a:cubicBezTo>
                      <a:pt x="79375" y="1995178"/>
                      <a:pt x="71948" y="2007395"/>
                      <a:pt x="66675" y="2020578"/>
                    </a:cubicBezTo>
                    <a:cubicBezTo>
                      <a:pt x="59217" y="2039222"/>
                      <a:pt x="56605" y="2059767"/>
                      <a:pt x="47625" y="2077728"/>
                    </a:cubicBezTo>
                    <a:cubicBezTo>
                      <a:pt x="41275" y="2090428"/>
                      <a:pt x="33848" y="2102645"/>
                      <a:pt x="28575" y="2115828"/>
                    </a:cubicBezTo>
                    <a:cubicBezTo>
                      <a:pt x="21117" y="2134472"/>
                      <a:pt x="15875" y="2153928"/>
                      <a:pt x="9525" y="2172978"/>
                    </a:cubicBezTo>
                    <a:lnTo>
                      <a:pt x="0" y="2201553"/>
                    </a:lnTo>
                    <a:cubicBezTo>
                      <a:pt x="3175" y="2325378"/>
                      <a:pt x="4259" y="2449274"/>
                      <a:pt x="9525" y="2573028"/>
                    </a:cubicBezTo>
                    <a:cubicBezTo>
                      <a:pt x="10613" y="2598603"/>
                      <a:pt x="15430" y="2623888"/>
                      <a:pt x="19050" y="2649228"/>
                    </a:cubicBezTo>
                    <a:cubicBezTo>
                      <a:pt x="21228" y="2664475"/>
                      <a:pt x="33177" y="2735953"/>
                      <a:pt x="38100" y="2754003"/>
                    </a:cubicBezTo>
                    <a:cubicBezTo>
                      <a:pt x="43384" y="2773376"/>
                      <a:pt x="50800" y="2792103"/>
                      <a:pt x="57150" y="2811153"/>
                    </a:cubicBezTo>
                    <a:cubicBezTo>
                      <a:pt x="60325" y="2820678"/>
                      <a:pt x="61106" y="2831374"/>
                      <a:pt x="66675" y="2839728"/>
                    </a:cubicBezTo>
                    <a:lnTo>
                      <a:pt x="104775" y="2896878"/>
                    </a:lnTo>
                    <a:cubicBezTo>
                      <a:pt x="111125" y="2906403"/>
                      <a:pt x="118705" y="2915214"/>
                      <a:pt x="123825" y="2925453"/>
                    </a:cubicBezTo>
                    <a:cubicBezTo>
                      <a:pt x="159075" y="2995953"/>
                      <a:pt x="123181" y="2934205"/>
                      <a:pt x="171450" y="2992128"/>
                    </a:cubicBezTo>
                    <a:cubicBezTo>
                      <a:pt x="205507" y="3032996"/>
                      <a:pt x="173539" y="3011332"/>
                      <a:pt x="219075" y="3049278"/>
                    </a:cubicBezTo>
                    <a:cubicBezTo>
                      <a:pt x="235956" y="3063345"/>
                      <a:pt x="266569" y="3079158"/>
                      <a:pt x="285750" y="3087378"/>
                    </a:cubicBezTo>
                    <a:cubicBezTo>
                      <a:pt x="294978" y="3091333"/>
                      <a:pt x="305345" y="3092413"/>
                      <a:pt x="314325" y="3096903"/>
                    </a:cubicBezTo>
                    <a:cubicBezTo>
                      <a:pt x="324564" y="3102023"/>
                      <a:pt x="332378" y="3111444"/>
                      <a:pt x="342900" y="3115953"/>
                    </a:cubicBezTo>
                    <a:cubicBezTo>
                      <a:pt x="354932" y="3121110"/>
                      <a:pt x="368413" y="3121882"/>
                      <a:pt x="381000" y="3125478"/>
                    </a:cubicBezTo>
                    <a:cubicBezTo>
                      <a:pt x="482969" y="3154612"/>
                      <a:pt x="306151" y="3109671"/>
                      <a:pt x="457200" y="3144528"/>
                    </a:cubicBezTo>
                    <a:cubicBezTo>
                      <a:pt x="639857" y="3186680"/>
                      <a:pt x="408363" y="3146406"/>
                      <a:pt x="752475" y="3182628"/>
                    </a:cubicBezTo>
                    <a:cubicBezTo>
                      <a:pt x="800257" y="3187658"/>
                      <a:pt x="847891" y="3194185"/>
                      <a:pt x="895350" y="3201678"/>
                    </a:cubicBezTo>
                    <a:cubicBezTo>
                      <a:pt x="908281" y="3203720"/>
                      <a:pt x="920401" y="3210159"/>
                      <a:pt x="933450" y="3211203"/>
                    </a:cubicBezTo>
                    <a:cubicBezTo>
                      <a:pt x="999988" y="3216526"/>
                      <a:pt x="1066800" y="3217553"/>
                      <a:pt x="1133475" y="3220728"/>
                    </a:cubicBezTo>
                    <a:cubicBezTo>
                      <a:pt x="1149350" y="3227078"/>
                      <a:pt x="1164017" y="3239066"/>
                      <a:pt x="1181100" y="3239778"/>
                    </a:cubicBezTo>
                    <a:cubicBezTo>
                      <a:pt x="1241456" y="3242293"/>
                      <a:pt x="1301915" y="3235722"/>
                      <a:pt x="1362075" y="3230253"/>
                    </a:cubicBezTo>
                    <a:cubicBezTo>
                      <a:pt x="1391193" y="3227606"/>
                      <a:pt x="1430587" y="3194103"/>
                      <a:pt x="1447800" y="3182628"/>
                    </a:cubicBezTo>
                    <a:cubicBezTo>
                      <a:pt x="1468285" y="3168971"/>
                      <a:pt x="1496753" y="3150756"/>
                      <a:pt x="1514475" y="3135003"/>
                    </a:cubicBezTo>
                    <a:cubicBezTo>
                      <a:pt x="1620406" y="3040842"/>
                      <a:pt x="1510849" y="3125816"/>
                      <a:pt x="1600200" y="3058803"/>
                    </a:cubicBezTo>
                    <a:cubicBezTo>
                      <a:pt x="1609725" y="3036578"/>
                      <a:pt x="1621129" y="3015067"/>
                      <a:pt x="1628775" y="2992128"/>
                    </a:cubicBezTo>
                    <a:cubicBezTo>
                      <a:pt x="1633895" y="2976769"/>
                      <a:pt x="1633648" y="2960010"/>
                      <a:pt x="1638300" y="2944503"/>
                    </a:cubicBezTo>
                    <a:cubicBezTo>
                      <a:pt x="1643213" y="2928126"/>
                      <a:pt x="1651000" y="2912753"/>
                      <a:pt x="1657350" y="2896878"/>
                    </a:cubicBezTo>
                    <a:cubicBezTo>
                      <a:pt x="1673152" y="2723054"/>
                      <a:pt x="1672633" y="2777577"/>
                      <a:pt x="1657350" y="2525403"/>
                    </a:cubicBezTo>
                    <a:cubicBezTo>
                      <a:pt x="1656371" y="2509243"/>
                      <a:pt x="1654524" y="2492516"/>
                      <a:pt x="1647825" y="2477778"/>
                    </a:cubicBezTo>
                    <a:cubicBezTo>
                      <a:pt x="1633748" y="2446808"/>
                      <a:pt x="1583465" y="2387514"/>
                      <a:pt x="1562100" y="2363478"/>
                    </a:cubicBezTo>
                    <a:cubicBezTo>
                      <a:pt x="1553151" y="2353410"/>
                      <a:pt x="1542291" y="2345130"/>
                      <a:pt x="1533525" y="2334903"/>
                    </a:cubicBezTo>
                    <a:cubicBezTo>
                      <a:pt x="1523194" y="2322850"/>
                      <a:pt x="1514054" y="2309808"/>
                      <a:pt x="1504950" y="2296803"/>
                    </a:cubicBezTo>
                    <a:cubicBezTo>
                      <a:pt x="1491820" y="2278046"/>
                      <a:pt x="1485900" y="2252353"/>
                      <a:pt x="1466850" y="2239653"/>
                    </a:cubicBezTo>
                    <a:lnTo>
                      <a:pt x="1438275" y="2220603"/>
                    </a:lnTo>
                    <a:cubicBezTo>
                      <a:pt x="1435100" y="2207903"/>
                      <a:pt x="1433785" y="2194587"/>
                      <a:pt x="1428750" y="2182503"/>
                    </a:cubicBezTo>
                    <a:cubicBezTo>
                      <a:pt x="1417828" y="2156289"/>
                      <a:pt x="1390650" y="2106303"/>
                      <a:pt x="1390650" y="2106303"/>
                    </a:cubicBezTo>
                    <a:cubicBezTo>
                      <a:pt x="1391692" y="2094840"/>
                      <a:pt x="1397890" y="1985396"/>
                      <a:pt x="1409700" y="1953903"/>
                    </a:cubicBezTo>
                    <a:cubicBezTo>
                      <a:pt x="1459794" y="1820320"/>
                      <a:pt x="1402787" y="2020960"/>
                      <a:pt x="1438275" y="1896753"/>
                    </a:cubicBezTo>
                    <a:cubicBezTo>
                      <a:pt x="1463362" y="1808948"/>
                      <a:pt x="1428801" y="1909333"/>
                      <a:pt x="1466850" y="1820553"/>
                    </a:cubicBezTo>
                    <a:cubicBezTo>
                      <a:pt x="1470805" y="1811325"/>
                      <a:pt x="1471054" y="1800492"/>
                      <a:pt x="1476375" y="1791978"/>
                    </a:cubicBezTo>
                    <a:cubicBezTo>
                      <a:pt x="1487150" y="1774738"/>
                      <a:pt x="1502277" y="1760617"/>
                      <a:pt x="1514475" y="1744353"/>
                    </a:cubicBezTo>
                    <a:cubicBezTo>
                      <a:pt x="1521344" y="1735195"/>
                      <a:pt x="1526196" y="1724572"/>
                      <a:pt x="1533525" y="1715778"/>
                    </a:cubicBezTo>
                    <a:cubicBezTo>
                      <a:pt x="1542149" y="1705430"/>
                      <a:pt x="1553476" y="1697551"/>
                      <a:pt x="1562100" y="1687203"/>
                    </a:cubicBezTo>
                    <a:cubicBezTo>
                      <a:pt x="1569429" y="1678409"/>
                      <a:pt x="1573821" y="1667422"/>
                      <a:pt x="1581150" y="1658628"/>
                    </a:cubicBezTo>
                    <a:cubicBezTo>
                      <a:pt x="1615189" y="1617782"/>
                      <a:pt x="1641682" y="1616836"/>
                      <a:pt x="1666875" y="1553853"/>
                    </a:cubicBezTo>
                    <a:cubicBezTo>
                      <a:pt x="1673225" y="1537978"/>
                      <a:pt x="1679922" y="1522237"/>
                      <a:pt x="1685925" y="1506228"/>
                    </a:cubicBezTo>
                    <a:cubicBezTo>
                      <a:pt x="1689450" y="1496827"/>
                      <a:pt x="1691925" y="1487054"/>
                      <a:pt x="1695450" y="1477653"/>
                    </a:cubicBezTo>
                    <a:cubicBezTo>
                      <a:pt x="1701453" y="1461644"/>
                      <a:pt x="1708150" y="1445903"/>
                      <a:pt x="1714500" y="1430028"/>
                    </a:cubicBezTo>
                    <a:cubicBezTo>
                      <a:pt x="1711325" y="1344303"/>
                      <a:pt x="1710326" y="1258470"/>
                      <a:pt x="1704975" y="1172853"/>
                    </a:cubicBezTo>
                    <a:cubicBezTo>
                      <a:pt x="1701842" y="1122725"/>
                      <a:pt x="1694642" y="1129692"/>
                      <a:pt x="1676400" y="1087128"/>
                    </a:cubicBezTo>
                    <a:cubicBezTo>
                      <a:pt x="1672445" y="1077900"/>
                      <a:pt x="1670400" y="1067954"/>
                      <a:pt x="1666875" y="1058553"/>
                    </a:cubicBezTo>
                    <a:cubicBezTo>
                      <a:pt x="1660872" y="1042544"/>
                      <a:pt x="1652853" y="1027270"/>
                      <a:pt x="1647825" y="1010928"/>
                    </a:cubicBezTo>
                    <a:cubicBezTo>
                      <a:pt x="1640125" y="985904"/>
                      <a:pt x="1637722" y="959333"/>
                      <a:pt x="1628775" y="934728"/>
                    </a:cubicBezTo>
                    <a:cubicBezTo>
                      <a:pt x="1624863" y="923970"/>
                      <a:pt x="1615405" y="916092"/>
                      <a:pt x="1609725" y="906153"/>
                    </a:cubicBezTo>
                    <a:cubicBezTo>
                      <a:pt x="1602680" y="893825"/>
                      <a:pt x="1597571" y="880465"/>
                      <a:pt x="1590675" y="868053"/>
                    </a:cubicBezTo>
                    <a:cubicBezTo>
                      <a:pt x="1563960" y="819965"/>
                      <a:pt x="1563350" y="828003"/>
                      <a:pt x="1543050" y="782328"/>
                    </a:cubicBezTo>
                    <a:cubicBezTo>
                      <a:pt x="1536106" y="766704"/>
                      <a:pt x="1531646" y="749996"/>
                      <a:pt x="1524000" y="734703"/>
                    </a:cubicBezTo>
                    <a:cubicBezTo>
                      <a:pt x="1518880" y="724464"/>
                      <a:pt x="1509353" y="716695"/>
                      <a:pt x="1504950" y="706128"/>
                    </a:cubicBezTo>
                    <a:cubicBezTo>
                      <a:pt x="1493365" y="678324"/>
                      <a:pt x="1485900" y="648978"/>
                      <a:pt x="1476375" y="620403"/>
                    </a:cubicBezTo>
                    <a:lnTo>
                      <a:pt x="1466850" y="591828"/>
                    </a:lnTo>
                    <a:cubicBezTo>
                      <a:pt x="1463675" y="471178"/>
                      <a:pt x="1462805" y="350445"/>
                      <a:pt x="1457325" y="229878"/>
                    </a:cubicBezTo>
                    <a:cubicBezTo>
                      <a:pt x="1457165" y="226357"/>
                      <a:pt x="1448181" y="158021"/>
                      <a:pt x="1438275" y="144153"/>
                    </a:cubicBezTo>
                    <a:cubicBezTo>
                      <a:pt x="1427836" y="129538"/>
                      <a:pt x="1411864" y="119690"/>
                      <a:pt x="1400175" y="106053"/>
                    </a:cubicBezTo>
                    <a:cubicBezTo>
                      <a:pt x="1352049" y="49906"/>
                      <a:pt x="1413376" y="101875"/>
                      <a:pt x="1352550" y="58428"/>
                    </a:cubicBezTo>
                    <a:cubicBezTo>
                      <a:pt x="1328014" y="40902"/>
                      <a:pt x="1315852" y="24075"/>
                      <a:pt x="1285875" y="20328"/>
                    </a:cubicBezTo>
                    <a:cubicBezTo>
                      <a:pt x="1244798" y="15193"/>
                      <a:pt x="1203325" y="13978"/>
                      <a:pt x="1162050" y="10803"/>
                    </a:cubicBezTo>
                    <a:cubicBezTo>
                      <a:pt x="1078960" y="-3045"/>
                      <a:pt x="1091008" y="-7155"/>
                      <a:pt x="981075" y="20328"/>
                    </a:cubicBezTo>
                    <a:cubicBezTo>
                      <a:pt x="969969" y="23104"/>
                      <a:pt x="962025" y="33028"/>
                      <a:pt x="952500" y="39378"/>
                    </a:cubicBezTo>
                    <a:cubicBezTo>
                      <a:pt x="946150" y="55253"/>
                      <a:pt x="941096" y="71710"/>
                      <a:pt x="933450" y="87003"/>
                    </a:cubicBezTo>
                    <a:cubicBezTo>
                      <a:pt x="928330" y="97242"/>
                      <a:pt x="919520" y="105339"/>
                      <a:pt x="914400" y="115578"/>
                    </a:cubicBezTo>
                    <a:cubicBezTo>
                      <a:pt x="874985" y="194408"/>
                      <a:pt x="945286" y="83151"/>
                      <a:pt x="885825" y="182253"/>
                    </a:cubicBezTo>
                    <a:cubicBezTo>
                      <a:pt x="874045" y="201886"/>
                      <a:pt x="869445" y="232163"/>
                      <a:pt x="847725" y="239403"/>
                    </a:cubicBezTo>
                    <a:lnTo>
                      <a:pt x="819150" y="248928"/>
                    </a:lnTo>
                    <a:cubicBezTo>
                      <a:pt x="812800" y="258453"/>
                      <a:pt x="809039" y="270352"/>
                      <a:pt x="800100" y="277503"/>
                    </a:cubicBezTo>
                    <a:cubicBezTo>
                      <a:pt x="792260" y="283775"/>
                      <a:pt x="778625" y="279928"/>
                      <a:pt x="771525" y="287028"/>
                    </a:cubicBezTo>
                    <a:cubicBezTo>
                      <a:pt x="720725" y="337828"/>
                      <a:pt x="809625" y="299728"/>
                      <a:pt x="733425" y="325128"/>
                    </a:cubicBezTo>
                    <a:cubicBezTo>
                      <a:pt x="727075" y="334653"/>
                      <a:pt x="723314" y="346552"/>
                      <a:pt x="714375" y="353703"/>
                    </a:cubicBezTo>
                    <a:cubicBezTo>
                      <a:pt x="683742" y="378209"/>
                      <a:pt x="664316" y="341744"/>
                      <a:pt x="714375" y="391803"/>
                    </a:cubicBezTo>
                    <a:cubicBezTo>
                      <a:pt x="733425" y="388628"/>
                      <a:pt x="752789" y="386962"/>
                      <a:pt x="771525" y="382278"/>
                    </a:cubicBezTo>
                    <a:cubicBezTo>
                      <a:pt x="791006" y="377408"/>
                      <a:pt x="842962" y="364815"/>
                      <a:pt x="838200" y="363228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315038" y="1010558"/>
                <a:ext cx="4275521" cy="5180213"/>
              </a:xfrm>
              <a:custGeom>
                <a:avLst/>
                <a:gdLst>
                  <a:gd name="connsiteX0" fmla="*/ 611868 w 4275521"/>
                  <a:gd name="connsiteY0" fmla="*/ 1162050 h 5180213"/>
                  <a:gd name="connsiteX1" fmla="*/ 564243 w 4275521"/>
                  <a:gd name="connsiteY1" fmla="*/ 1209675 h 5180213"/>
                  <a:gd name="connsiteX2" fmla="*/ 545193 w 4275521"/>
                  <a:gd name="connsiteY2" fmla="*/ 1238250 h 5180213"/>
                  <a:gd name="connsiteX3" fmla="*/ 516618 w 4275521"/>
                  <a:gd name="connsiteY3" fmla="*/ 1266825 h 5180213"/>
                  <a:gd name="connsiteX4" fmla="*/ 497568 w 4275521"/>
                  <a:gd name="connsiteY4" fmla="*/ 1295400 h 5180213"/>
                  <a:gd name="connsiteX5" fmla="*/ 468993 w 4275521"/>
                  <a:gd name="connsiteY5" fmla="*/ 1314450 h 5180213"/>
                  <a:gd name="connsiteX6" fmla="*/ 449943 w 4275521"/>
                  <a:gd name="connsiteY6" fmla="*/ 1352550 h 5180213"/>
                  <a:gd name="connsiteX7" fmla="*/ 392793 w 4275521"/>
                  <a:gd name="connsiteY7" fmla="*/ 1390650 h 5180213"/>
                  <a:gd name="connsiteX8" fmla="*/ 373743 w 4275521"/>
                  <a:gd name="connsiteY8" fmla="*/ 1419225 h 5180213"/>
                  <a:gd name="connsiteX9" fmla="*/ 345168 w 4275521"/>
                  <a:gd name="connsiteY9" fmla="*/ 1428750 h 5180213"/>
                  <a:gd name="connsiteX10" fmla="*/ 326118 w 4275521"/>
                  <a:gd name="connsiteY10" fmla="*/ 1466850 h 5180213"/>
                  <a:gd name="connsiteX11" fmla="*/ 297543 w 4275521"/>
                  <a:gd name="connsiteY11" fmla="*/ 1476375 h 5180213"/>
                  <a:gd name="connsiteX12" fmla="*/ 211818 w 4275521"/>
                  <a:gd name="connsiteY12" fmla="*/ 1543050 h 5180213"/>
                  <a:gd name="connsiteX13" fmla="*/ 183243 w 4275521"/>
                  <a:gd name="connsiteY13" fmla="*/ 1562100 h 5180213"/>
                  <a:gd name="connsiteX14" fmla="*/ 154668 w 4275521"/>
                  <a:gd name="connsiteY14" fmla="*/ 1590675 h 5180213"/>
                  <a:gd name="connsiteX15" fmla="*/ 97518 w 4275521"/>
                  <a:gd name="connsiteY15" fmla="*/ 1628775 h 5180213"/>
                  <a:gd name="connsiteX16" fmla="*/ 59418 w 4275521"/>
                  <a:gd name="connsiteY16" fmla="*/ 1685925 h 5180213"/>
                  <a:gd name="connsiteX17" fmla="*/ 40368 w 4275521"/>
                  <a:gd name="connsiteY17" fmla="*/ 1771650 h 5180213"/>
                  <a:gd name="connsiteX18" fmla="*/ 21318 w 4275521"/>
                  <a:gd name="connsiteY18" fmla="*/ 1800225 h 5180213"/>
                  <a:gd name="connsiteX19" fmla="*/ 21318 w 4275521"/>
                  <a:gd name="connsiteY19" fmla="*/ 2200275 h 5180213"/>
                  <a:gd name="connsiteX20" fmla="*/ 30843 w 4275521"/>
                  <a:gd name="connsiteY20" fmla="*/ 2228850 h 5180213"/>
                  <a:gd name="connsiteX21" fmla="*/ 49893 w 4275521"/>
                  <a:gd name="connsiteY21" fmla="*/ 2305050 h 5180213"/>
                  <a:gd name="connsiteX22" fmla="*/ 78468 w 4275521"/>
                  <a:gd name="connsiteY22" fmla="*/ 2438400 h 5180213"/>
                  <a:gd name="connsiteX23" fmla="*/ 107043 w 4275521"/>
                  <a:gd name="connsiteY23" fmla="*/ 2524125 h 5180213"/>
                  <a:gd name="connsiteX24" fmla="*/ 116568 w 4275521"/>
                  <a:gd name="connsiteY24" fmla="*/ 2552700 h 5180213"/>
                  <a:gd name="connsiteX25" fmla="*/ 173718 w 4275521"/>
                  <a:gd name="connsiteY25" fmla="*/ 2600325 h 5180213"/>
                  <a:gd name="connsiteX26" fmla="*/ 202293 w 4275521"/>
                  <a:gd name="connsiteY26" fmla="*/ 2609850 h 5180213"/>
                  <a:gd name="connsiteX27" fmla="*/ 259443 w 4275521"/>
                  <a:gd name="connsiteY27" fmla="*/ 2647950 h 5180213"/>
                  <a:gd name="connsiteX28" fmla="*/ 316593 w 4275521"/>
                  <a:gd name="connsiteY28" fmla="*/ 2667000 h 5180213"/>
                  <a:gd name="connsiteX29" fmla="*/ 345168 w 4275521"/>
                  <a:gd name="connsiteY29" fmla="*/ 2676525 h 5180213"/>
                  <a:gd name="connsiteX30" fmla="*/ 373743 w 4275521"/>
                  <a:gd name="connsiteY30" fmla="*/ 2705100 h 5180213"/>
                  <a:gd name="connsiteX31" fmla="*/ 459468 w 4275521"/>
                  <a:gd name="connsiteY31" fmla="*/ 2733675 h 5180213"/>
                  <a:gd name="connsiteX32" fmla="*/ 602343 w 4275521"/>
                  <a:gd name="connsiteY32" fmla="*/ 2705100 h 5180213"/>
                  <a:gd name="connsiteX33" fmla="*/ 630918 w 4275521"/>
                  <a:gd name="connsiteY33" fmla="*/ 2667000 h 5180213"/>
                  <a:gd name="connsiteX34" fmla="*/ 640443 w 4275521"/>
                  <a:gd name="connsiteY34" fmla="*/ 2628900 h 5180213"/>
                  <a:gd name="connsiteX35" fmla="*/ 678543 w 4275521"/>
                  <a:gd name="connsiteY35" fmla="*/ 2571750 h 5180213"/>
                  <a:gd name="connsiteX36" fmla="*/ 697593 w 4275521"/>
                  <a:gd name="connsiteY36" fmla="*/ 2514600 h 5180213"/>
                  <a:gd name="connsiteX37" fmla="*/ 707118 w 4275521"/>
                  <a:gd name="connsiteY37" fmla="*/ 2486025 h 5180213"/>
                  <a:gd name="connsiteX38" fmla="*/ 735693 w 4275521"/>
                  <a:gd name="connsiteY38" fmla="*/ 2381250 h 5180213"/>
                  <a:gd name="connsiteX39" fmla="*/ 745218 w 4275521"/>
                  <a:gd name="connsiteY39" fmla="*/ 2352675 h 5180213"/>
                  <a:gd name="connsiteX40" fmla="*/ 783318 w 4275521"/>
                  <a:gd name="connsiteY40" fmla="*/ 2295525 h 5180213"/>
                  <a:gd name="connsiteX41" fmla="*/ 802368 w 4275521"/>
                  <a:gd name="connsiteY41" fmla="*/ 2266950 h 5180213"/>
                  <a:gd name="connsiteX42" fmla="*/ 830943 w 4275521"/>
                  <a:gd name="connsiteY42" fmla="*/ 2247900 h 5180213"/>
                  <a:gd name="connsiteX43" fmla="*/ 849993 w 4275521"/>
                  <a:gd name="connsiteY43" fmla="*/ 2209800 h 5180213"/>
                  <a:gd name="connsiteX44" fmla="*/ 935718 w 4275521"/>
                  <a:gd name="connsiteY44" fmla="*/ 2133600 h 5180213"/>
                  <a:gd name="connsiteX45" fmla="*/ 954768 w 4275521"/>
                  <a:gd name="connsiteY45" fmla="*/ 2105025 h 5180213"/>
                  <a:gd name="connsiteX46" fmla="*/ 1011918 w 4275521"/>
                  <a:gd name="connsiteY46" fmla="*/ 2057400 h 5180213"/>
                  <a:gd name="connsiteX47" fmla="*/ 1030968 w 4275521"/>
                  <a:gd name="connsiteY47" fmla="*/ 2028825 h 5180213"/>
                  <a:gd name="connsiteX48" fmla="*/ 1088118 w 4275521"/>
                  <a:gd name="connsiteY48" fmla="*/ 1990725 h 5180213"/>
                  <a:gd name="connsiteX49" fmla="*/ 1116693 w 4275521"/>
                  <a:gd name="connsiteY49" fmla="*/ 1971675 h 5180213"/>
                  <a:gd name="connsiteX50" fmla="*/ 1173843 w 4275521"/>
                  <a:gd name="connsiteY50" fmla="*/ 1933575 h 5180213"/>
                  <a:gd name="connsiteX51" fmla="*/ 1202418 w 4275521"/>
                  <a:gd name="connsiteY51" fmla="*/ 1914525 h 5180213"/>
                  <a:gd name="connsiteX52" fmla="*/ 1230993 w 4275521"/>
                  <a:gd name="connsiteY52" fmla="*/ 1905000 h 5180213"/>
                  <a:gd name="connsiteX53" fmla="*/ 1259568 w 4275521"/>
                  <a:gd name="connsiteY53" fmla="*/ 1885950 h 5180213"/>
                  <a:gd name="connsiteX54" fmla="*/ 1354818 w 4275521"/>
                  <a:gd name="connsiteY54" fmla="*/ 1857375 h 5180213"/>
                  <a:gd name="connsiteX55" fmla="*/ 1812018 w 4275521"/>
                  <a:gd name="connsiteY55" fmla="*/ 1866900 h 5180213"/>
                  <a:gd name="connsiteX56" fmla="*/ 1850118 w 4275521"/>
                  <a:gd name="connsiteY56" fmla="*/ 1876425 h 5180213"/>
                  <a:gd name="connsiteX57" fmla="*/ 1926318 w 4275521"/>
                  <a:gd name="connsiteY57" fmla="*/ 1905000 h 5180213"/>
                  <a:gd name="connsiteX58" fmla="*/ 2078718 w 4275521"/>
                  <a:gd name="connsiteY58" fmla="*/ 1933575 h 5180213"/>
                  <a:gd name="connsiteX59" fmla="*/ 2126343 w 4275521"/>
                  <a:gd name="connsiteY59" fmla="*/ 1952625 h 5180213"/>
                  <a:gd name="connsiteX60" fmla="*/ 2183493 w 4275521"/>
                  <a:gd name="connsiteY60" fmla="*/ 1990725 h 5180213"/>
                  <a:gd name="connsiteX61" fmla="*/ 2221593 w 4275521"/>
                  <a:gd name="connsiteY61" fmla="*/ 2009775 h 5180213"/>
                  <a:gd name="connsiteX62" fmla="*/ 2250168 w 4275521"/>
                  <a:gd name="connsiteY62" fmla="*/ 2019300 h 5180213"/>
                  <a:gd name="connsiteX63" fmla="*/ 2297793 w 4275521"/>
                  <a:gd name="connsiteY63" fmla="*/ 2047875 h 5180213"/>
                  <a:gd name="connsiteX64" fmla="*/ 2326368 w 4275521"/>
                  <a:gd name="connsiteY64" fmla="*/ 2066925 h 5180213"/>
                  <a:gd name="connsiteX65" fmla="*/ 2364468 w 4275521"/>
                  <a:gd name="connsiteY65" fmla="*/ 2095500 h 5180213"/>
                  <a:gd name="connsiteX66" fmla="*/ 2393043 w 4275521"/>
                  <a:gd name="connsiteY66" fmla="*/ 2105025 h 5180213"/>
                  <a:gd name="connsiteX67" fmla="*/ 2421618 w 4275521"/>
                  <a:gd name="connsiteY67" fmla="*/ 2124075 h 5180213"/>
                  <a:gd name="connsiteX68" fmla="*/ 2507343 w 4275521"/>
                  <a:gd name="connsiteY68" fmla="*/ 2162175 h 5180213"/>
                  <a:gd name="connsiteX69" fmla="*/ 2535918 w 4275521"/>
                  <a:gd name="connsiteY69" fmla="*/ 2181225 h 5180213"/>
                  <a:gd name="connsiteX70" fmla="*/ 2602593 w 4275521"/>
                  <a:gd name="connsiteY70" fmla="*/ 2209800 h 5180213"/>
                  <a:gd name="connsiteX71" fmla="*/ 2678793 w 4275521"/>
                  <a:gd name="connsiteY71" fmla="*/ 2266950 h 5180213"/>
                  <a:gd name="connsiteX72" fmla="*/ 2716893 w 4275521"/>
                  <a:gd name="connsiteY72" fmla="*/ 2295525 h 5180213"/>
                  <a:gd name="connsiteX73" fmla="*/ 2754993 w 4275521"/>
                  <a:gd name="connsiteY73" fmla="*/ 2324100 h 5180213"/>
                  <a:gd name="connsiteX74" fmla="*/ 2812143 w 4275521"/>
                  <a:gd name="connsiteY74" fmla="*/ 2362200 h 5180213"/>
                  <a:gd name="connsiteX75" fmla="*/ 2831193 w 4275521"/>
                  <a:gd name="connsiteY75" fmla="*/ 2390775 h 5180213"/>
                  <a:gd name="connsiteX76" fmla="*/ 2897868 w 4275521"/>
                  <a:gd name="connsiteY76" fmla="*/ 2447925 h 5180213"/>
                  <a:gd name="connsiteX77" fmla="*/ 2945493 w 4275521"/>
                  <a:gd name="connsiteY77" fmla="*/ 2524125 h 5180213"/>
                  <a:gd name="connsiteX78" fmla="*/ 2974068 w 4275521"/>
                  <a:gd name="connsiteY78" fmla="*/ 2562225 h 5180213"/>
                  <a:gd name="connsiteX79" fmla="*/ 2993118 w 4275521"/>
                  <a:gd name="connsiteY79" fmla="*/ 2609850 h 5180213"/>
                  <a:gd name="connsiteX80" fmla="*/ 3012168 w 4275521"/>
                  <a:gd name="connsiteY80" fmla="*/ 2638425 h 5180213"/>
                  <a:gd name="connsiteX81" fmla="*/ 3031218 w 4275521"/>
                  <a:gd name="connsiteY81" fmla="*/ 2676525 h 5180213"/>
                  <a:gd name="connsiteX82" fmla="*/ 3040743 w 4275521"/>
                  <a:gd name="connsiteY82" fmla="*/ 2705100 h 5180213"/>
                  <a:gd name="connsiteX83" fmla="*/ 3069318 w 4275521"/>
                  <a:gd name="connsiteY83" fmla="*/ 2743200 h 5180213"/>
                  <a:gd name="connsiteX84" fmla="*/ 3088368 w 4275521"/>
                  <a:gd name="connsiteY84" fmla="*/ 2800350 h 5180213"/>
                  <a:gd name="connsiteX85" fmla="*/ 3155043 w 4275521"/>
                  <a:gd name="connsiteY85" fmla="*/ 2895600 h 5180213"/>
                  <a:gd name="connsiteX86" fmla="*/ 3202668 w 4275521"/>
                  <a:gd name="connsiteY86" fmla="*/ 2962275 h 5180213"/>
                  <a:gd name="connsiteX87" fmla="*/ 3250293 w 4275521"/>
                  <a:gd name="connsiteY87" fmla="*/ 3067050 h 5180213"/>
                  <a:gd name="connsiteX88" fmla="*/ 3288393 w 4275521"/>
                  <a:gd name="connsiteY88" fmla="*/ 3124200 h 5180213"/>
                  <a:gd name="connsiteX89" fmla="*/ 3297918 w 4275521"/>
                  <a:gd name="connsiteY89" fmla="*/ 3152775 h 5180213"/>
                  <a:gd name="connsiteX90" fmla="*/ 3316968 w 4275521"/>
                  <a:gd name="connsiteY90" fmla="*/ 3181350 h 5180213"/>
                  <a:gd name="connsiteX91" fmla="*/ 3336018 w 4275521"/>
                  <a:gd name="connsiteY91" fmla="*/ 3257550 h 5180213"/>
                  <a:gd name="connsiteX92" fmla="*/ 3345543 w 4275521"/>
                  <a:gd name="connsiteY92" fmla="*/ 3286125 h 5180213"/>
                  <a:gd name="connsiteX93" fmla="*/ 3364593 w 4275521"/>
                  <a:gd name="connsiteY93" fmla="*/ 3381375 h 5180213"/>
                  <a:gd name="connsiteX94" fmla="*/ 3412218 w 4275521"/>
                  <a:gd name="connsiteY94" fmla="*/ 3505200 h 5180213"/>
                  <a:gd name="connsiteX95" fmla="*/ 3431268 w 4275521"/>
                  <a:gd name="connsiteY95" fmla="*/ 3581400 h 5180213"/>
                  <a:gd name="connsiteX96" fmla="*/ 3450318 w 4275521"/>
                  <a:gd name="connsiteY96" fmla="*/ 3724275 h 5180213"/>
                  <a:gd name="connsiteX97" fmla="*/ 3459843 w 4275521"/>
                  <a:gd name="connsiteY97" fmla="*/ 3781425 h 5180213"/>
                  <a:gd name="connsiteX98" fmla="*/ 3469368 w 4275521"/>
                  <a:gd name="connsiteY98" fmla="*/ 3810000 h 5180213"/>
                  <a:gd name="connsiteX99" fmla="*/ 3478893 w 4275521"/>
                  <a:gd name="connsiteY99" fmla="*/ 3848100 h 5180213"/>
                  <a:gd name="connsiteX100" fmla="*/ 3497943 w 4275521"/>
                  <a:gd name="connsiteY100" fmla="*/ 3905250 h 5180213"/>
                  <a:gd name="connsiteX101" fmla="*/ 3516993 w 4275521"/>
                  <a:gd name="connsiteY101" fmla="*/ 4019550 h 5180213"/>
                  <a:gd name="connsiteX102" fmla="*/ 3536043 w 4275521"/>
                  <a:gd name="connsiteY102" fmla="*/ 4095750 h 5180213"/>
                  <a:gd name="connsiteX103" fmla="*/ 3545568 w 4275521"/>
                  <a:gd name="connsiteY103" fmla="*/ 4143375 h 5180213"/>
                  <a:gd name="connsiteX104" fmla="*/ 3564618 w 4275521"/>
                  <a:gd name="connsiteY104" fmla="*/ 4200525 h 5180213"/>
                  <a:gd name="connsiteX105" fmla="*/ 3574143 w 4275521"/>
                  <a:gd name="connsiteY105" fmla="*/ 4229100 h 5180213"/>
                  <a:gd name="connsiteX106" fmla="*/ 3593193 w 4275521"/>
                  <a:gd name="connsiteY106" fmla="*/ 4295775 h 5180213"/>
                  <a:gd name="connsiteX107" fmla="*/ 3612243 w 4275521"/>
                  <a:gd name="connsiteY107" fmla="*/ 4324350 h 5180213"/>
                  <a:gd name="connsiteX108" fmla="*/ 3631293 w 4275521"/>
                  <a:gd name="connsiteY108" fmla="*/ 4400550 h 5180213"/>
                  <a:gd name="connsiteX109" fmla="*/ 3650343 w 4275521"/>
                  <a:gd name="connsiteY109" fmla="*/ 4429125 h 5180213"/>
                  <a:gd name="connsiteX110" fmla="*/ 3688443 w 4275521"/>
                  <a:gd name="connsiteY110" fmla="*/ 4543425 h 5180213"/>
                  <a:gd name="connsiteX111" fmla="*/ 3707493 w 4275521"/>
                  <a:gd name="connsiteY111" fmla="*/ 4600575 h 5180213"/>
                  <a:gd name="connsiteX112" fmla="*/ 3717018 w 4275521"/>
                  <a:gd name="connsiteY112" fmla="*/ 4752975 h 5180213"/>
                  <a:gd name="connsiteX113" fmla="*/ 3726543 w 4275521"/>
                  <a:gd name="connsiteY113" fmla="*/ 4781550 h 5180213"/>
                  <a:gd name="connsiteX114" fmla="*/ 3736068 w 4275521"/>
                  <a:gd name="connsiteY114" fmla="*/ 4943475 h 5180213"/>
                  <a:gd name="connsiteX115" fmla="*/ 3745593 w 4275521"/>
                  <a:gd name="connsiteY115" fmla="*/ 4972050 h 5180213"/>
                  <a:gd name="connsiteX116" fmla="*/ 3774168 w 4275521"/>
                  <a:gd name="connsiteY116" fmla="*/ 5105400 h 5180213"/>
                  <a:gd name="connsiteX117" fmla="*/ 3793218 w 4275521"/>
                  <a:gd name="connsiteY117" fmla="*/ 5133975 h 5180213"/>
                  <a:gd name="connsiteX118" fmla="*/ 3821793 w 4275521"/>
                  <a:gd name="connsiteY118" fmla="*/ 5143500 h 5180213"/>
                  <a:gd name="connsiteX119" fmla="*/ 3964668 w 4275521"/>
                  <a:gd name="connsiteY119" fmla="*/ 5162550 h 5180213"/>
                  <a:gd name="connsiteX120" fmla="*/ 4221843 w 4275521"/>
                  <a:gd name="connsiteY120" fmla="*/ 5153025 h 5180213"/>
                  <a:gd name="connsiteX121" fmla="*/ 4259943 w 4275521"/>
                  <a:gd name="connsiteY121" fmla="*/ 5086350 h 5180213"/>
                  <a:gd name="connsiteX122" fmla="*/ 4259943 w 4275521"/>
                  <a:gd name="connsiteY122" fmla="*/ 4676775 h 5180213"/>
                  <a:gd name="connsiteX123" fmla="*/ 4240893 w 4275521"/>
                  <a:gd name="connsiteY123" fmla="*/ 4086225 h 5180213"/>
                  <a:gd name="connsiteX124" fmla="*/ 4221843 w 4275521"/>
                  <a:gd name="connsiteY124" fmla="*/ 3476625 h 5180213"/>
                  <a:gd name="connsiteX125" fmla="*/ 4212318 w 4275521"/>
                  <a:gd name="connsiteY125" fmla="*/ 3314700 h 5180213"/>
                  <a:gd name="connsiteX126" fmla="*/ 4193268 w 4275521"/>
                  <a:gd name="connsiteY126" fmla="*/ 2295525 h 5180213"/>
                  <a:gd name="connsiteX127" fmla="*/ 4183743 w 4275521"/>
                  <a:gd name="connsiteY127" fmla="*/ 1905000 h 5180213"/>
                  <a:gd name="connsiteX128" fmla="*/ 4174218 w 4275521"/>
                  <a:gd name="connsiteY128" fmla="*/ 1304925 h 5180213"/>
                  <a:gd name="connsiteX129" fmla="*/ 4155168 w 4275521"/>
                  <a:gd name="connsiteY129" fmla="*/ 1047750 h 5180213"/>
                  <a:gd name="connsiteX130" fmla="*/ 4136118 w 4275521"/>
                  <a:gd name="connsiteY130" fmla="*/ 781050 h 5180213"/>
                  <a:gd name="connsiteX131" fmla="*/ 4126593 w 4275521"/>
                  <a:gd name="connsiteY131" fmla="*/ 704850 h 5180213"/>
                  <a:gd name="connsiteX132" fmla="*/ 4117068 w 4275521"/>
                  <a:gd name="connsiteY132" fmla="*/ 676275 h 5180213"/>
                  <a:gd name="connsiteX133" fmla="*/ 4098018 w 4275521"/>
                  <a:gd name="connsiteY133" fmla="*/ 609600 h 5180213"/>
                  <a:gd name="connsiteX134" fmla="*/ 4145643 w 4275521"/>
                  <a:gd name="connsiteY134" fmla="*/ 381000 h 5180213"/>
                  <a:gd name="connsiteX135" fmla="*/ 4174218 w 4275521"/>
                  <a:gd name="connsiteY135" fmla="*/ 361950 h 5180213"/>
                  <a:gd name="connsiteX136" fmla="*/ 4193268 w 4275521"/>
                  <a:gd name="connsiteY136" fmla="*/ 295275 h 5180213"/>
                  <a:gd name="connsiteX137" fmla="*/ 4183743 w 4275521"/>
                  <a:gd name="connsiteY137" fmla="*/ 47625 h 5180213"/>
                  <a:gd name="connsiteX138" fmla="*/ 4126593 w 4275521"/>
                  <a:gd name="connsiteY138" fmla="*/ 28575 h 5180213"/>
                  <a:gd name="connsiteX139" fmla="*/ 3993243 w 4275521"/>
                  <a:gd name="connsiteY139" fmla="*/ 9525 h 5180213"/>
                  <a:gd name="connsiteX140" fmla="*/ 3717018 w 4275521"/>
                  <a:gd name="connsiteY140" fmla="*/ 0 h 5180213"/>
                  <a:gd name="connsiteX141" fmla="*/ 3488418 w 4275521"/>
                  <a:gd name="connsiteY141" fmla="*/ 9525 h 5180213"/>
                  <a:gd name="connsiteX142" fmla="*/ 3450318 w 4275521"/>
                  <a:gd name="connsiteY142" fmla="*/ 28575 h 5180213"/>
                  <a:gd name="connsiteX143" fmla="*/ 3412218 w 4275521"/>
                  <a:gd name="connsiteY143" fmla="*/ 38100 h 5180213"/>
                  <a:gd name="connsiteX144" fmla="*/ 3326493 w 4275521"/>
                  <a:gd name="connsiteY144" fmla="*/ 85725 h 5180213"/>
                  <a:gd name="connsiteX145" fmla="*/ 3297918 w 4275521"/>
                  <a:gd name="connsiteY145" fmla="*/ 104775 h 5180213"/>
                  <a:gd name="connsiteX146" fmla="*/ 3288393 w 4275521"/>
                  <a:gd name="connsiteY146" fmla="*/ 133350 h 5180213"/>
                  <a:gd name="connsiteX147" fmla="*/ 3221718 w 4275521"/>
                  <a:gd name="connsiteY147" fmla="*/ 219075 h 5180213"/>
                  <a:gd name="connsiteX148" fmla="*/ 3212193 w 4275521"/>
                  <a:gd name="connsiteY148" fmla="*/ 247650 h 5180213"/>
                  <a:gd name="connsiteX149" fmla="*/ 3183618 w 4275521"/>
                  <a:gd name="connsiteY149" fmla="*/ 266700 h 5180213"/>
                  <a:gd name="connsiteX150" fmla="*/ 3145518 w 4275521"/>
                  <a:gd name="connsiteY150" fmla="*/ 295275 h 5180213"/>
                  <a:gd name="connsiteX151" fmla="*/ 3126468 w 4275521"/>
                  <a:gd name="connsiteY151" fmla="*/ 333375 h 5180213"/>
                  <a:gd name="connsiteX152" fmla="*/ 3097893 w 4275521"/>
                  <a:gd name="connsiteY152" fmla="*/ 352425 h 5180213"/>
                  <a:gd name="connsiteX153" fmla="*/ 3031218 w 4275521"/>
                  <a:gd name="connsiteY153" fmla="*/ 409575 h 5180213"/>
                  <a:gd name="connsiteX154" fmla="*/ 2983593 w 4275521"/>
                  <a:gd name="connsiteY154" fmla="*/ 438150 h 5180213"/>
                  <a:gd name="connsiteX155" fmla="*/ 2955018 w 4275521"/>
                  <a:gd name="connsiteY155" fmla="*/ 466725 h 5180213"/>
                  <a:gd name="connsiteX156" fmla="*/ 2897868 w 4275521"/>
                  <a:gd name="connsiteY156" fmla="*/ 504825 h 5180213"/>
                  <a:gd name="connsiteX157" fmla="*/ 2869293 w 4275521"/>
                  <a:gd name="connsiteY157" fmla="*/ 542925 h 5180213"/>
                  <a:gd name="connsiteX158" fmla="*/ 2812143 w 4275521"/>
                  <a:gd name="connsiteY158" fmla="*/ 561975 h 5180213"/>
                  <a:gd name="connsiteX159" fmla="*/ 2783568 w 4275521"/>
                  <a:gd name="connsiteY159" fmla="*/ 571500 h 5180213"/>
                  <a:gd name="connsiteX160" fmla="*/ 2754993 w 4275521"/>
                  <a:gd name="connsiteY160" fmla="*/ 581025 h 5180213"/>
                  <a:gd name="connsiteX161" fmla="*/ 2716893 w 4275521"/>
                  <a:gd name="connsiteY161" fmla="*/ 609600 h 5180213"/>
                  <a:gd name="connsiteX162" fmla="*/ 2593068 w 4275521"/>
                  <a:gd name="connsiteY162" fmla="*/ 638175 h 5180213"/>
                  <a:gd name="connsiteX163" fmla="*/ 2535918 w 4275521"/>
                  <a:gd name="connsiteY163" fmla="*/ 647700 h 5180213"/>
                  <a:gd name="connsiteX164" fmla="*/ 2497818 w 4275521"/>
                  <a:gd name="connsiteY164" fmla="*/ 657225 h 5180213"/>
                  <a:gd name="connsiteX165" fmla="*/ 2450193 w 4275521"/>
                  <a:gd name="connsiteY165" fmla="*/ 666750 h 5180213"/>
                  <a:gd name="connsiteX166" fmla="*/ 2421618 w 4275521"/>
                  <a:gd name="connsiteY166" fmla="*/ 676275 h 5180213"/>
                  <a:gd name="connsiteX167" fmla="*/ 2373993 w 4275521"/>
                  <a:gd name="connsiteY167" fmla="*/ 685800 h 5180213"/>
                  <a:gd name="connsiteX168" fmla="*/ 2316843 w 4275521"/>
                  <a:gd name="connsiteY168" fmla="*/ 704850 h 5180213"/>
                  <a:gd name="connsiteX169" fmla="*/ 2278743 w 4275521"/>
                  <a:gd name="connsiteY169" fmla="*/ 714375 h 5180213"/>
                  <a:gd name="connsiteX170" fmla="*/ 2250168 w 4275521"/>
                  <a:gd name="connsiteY170" fmla="*/ 723900 h 5180213"/>
                  <a:gd name="connsiteX171" fmla="*/ 2145393 w 4275521"/>
                  <a:gd name="connsiteY171" fmla="*/ 733425 h 5180213"/>
                  <a:gd name="connsiteX172" fmla="*/ 2107293 w 4275521"/>
                  <a:gd name="connsiteY172" fmla="*/ 742950 h 5180213"/>
                  <a:gd name="connsiteX173" fmla="*/ 2078718 w 4275521"/>
                  <a:gd name="connsiteY173" fmla="*/ 752475 h 5180213"/>
                  <a:gd name="connsiteX174" fmla="*/ 1964418 w 4275521"/>
                  <a:gd name="connsiteY174" fmla="*/ 771525 h 5180213"/>
                  <a:gd name="connsiteX175" fmla="*/ 1935843 w 4275521"/>
                  <a:gd name="connsiteY175" fmla="*/ 790575 h 5180213"/>
                  <a:gd name="connsiteX176" fmla="*/ 1869168 w 4275521"/>
                  <a:gd name="connsiteY176" fmla="*/ 809625 h 5180213"/>
                  <a:gd name="connsiteX177" fmla="*/ 1792968 w 4275521"/>
                  <a:gd name="connsiteY177" fmla="*/ 828675 h 5180213"/>
                  <a:gd name="connsiteX178" fmla="*/ 1726293 w 4275521"/>
                  <a:gd name="connsiteY178" fmla="*/ 847725 h 5180213"/>
                  <a:gd name="connsiteX179" fmla="*/ 1678668 w 4275521"/>
                  <a:gd name="connsiteY179" fmla="*/ 857250 h 5180213"/>
                  <a:gd name="connsiteX180" fmla="*/ 1640568 w 4275521"/>
                  <a:gd name="connsiteY180" fmla="*/ 866775 h 5180213"/>
                  <a:gd name="connsiteX181" fmla="*/ 1411968 w 4275521"/>
                  <a:gd name="connsiteY181" fmla="*/ 885825 h 5180213"/>
                  <a:gd name="connsiteX182" fmla="*/ 1307193 w 4275521"/>
                  <a:gd name="connsiteY182" fmla="*/ 904875 h 5180213"/>
                  <a:gd name="connsiteX183" fmla="*/ 1269093 w 4275521"/>
                  <a:gd name="connsiteY183" fmla="*/ 914400 h 5180213"/>
                  <a:gd name="connsiteX184" fmla="*/ 1183368 w 4275521"/>
                  <a:gd name="connsiteY184" fmla="*/ 942975 h 5180213"/>
                  <a:gd name="connsiteX185" fmla="*/ 1145268 w 4275521"/>
                  <a:gd name="connsiteY185" fmla="*/ 962025 h 5180213"/>
                  <a:gd name="connsiteX186" fmla="*/ 1069068 w 4275521"/>
                  <a:gd name="connsiteY186" fmla="*/ 981075 h 5180213"/>
                  <a:gd name="connsiteX187" fmla="*/ 1030968 w 4275521"/>
                  <a:gd name="connsiteY187" fmla="*/ 990600 h 5180213"/>
                  <a:gd name="connsiteX188" fmla="*/ 964293 w 4275521"/>
                  <a:gd name="connsiteY188" fmla="*/ 1000125 h 5180213"/>
                  <a:gd name="connsiteX189" fmla="*/ 869043 w 4275521"/>
                  <a:gd name="connsiteY189" fmla="*/ 1028700 h 5180213"/>
                  <a:gd name="connsiteX190" fmla="*/ 783318 w 4275521"/>
                  <a:gd name="connsiteY190" fmla="*/ 1057275 h 5180213"/>
                  <a:gd name="connsiteX191" fmla="*/ 726168 w 4275521"/>
                  <a:gd name="connsiteY191" fmla="*/ 1085850 h 5180213"/>
                  <a:gd name="connsiteX192" fmla="*/ 688068 w 4275521"/>
                  <a:gd name="connsiteY192" fmla="*/ 1104900 h 5180213"/>
                  <a:gd name="connsiteX193" fmla="*/ 630918 w 4275521"/>
                  <a:gd name="connsiteY193" fmla="*/ 1143000 h 5180213"/>
                  <a:gd name="connsiteX194" fmla="*/ 611868 w 4275521"/>
                  <a:gd name="connsiteY194" fmla="*/ 1162050 h 518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4275521" h="5180213">
                    <a:moveTo>
                      <a:pt x="611868" y="1162050"/>
                    </a:moveTo>
                    <a:cubicBezTo>
                      <a:pt x="595993" y="1177925"/>
                      <a:pt x="579027" y="1192779"/>
                      <a:pt x="564243" y="1209675"/>
                    </a:cubicBezTo>
                    <a:cubicBezTo>
                      <a:pt x="556705" y="1218290"/>
                      <a:pt x="552522" y="1229456"/>
                      <a:pt x="545193" y="1238250"/>
                    </a:cubicBezTo>
                    <a:cubicBezTo>
                      <a:pt x="536569" y="1248598"/>
                      <a:pt x="525242" y="1256477"/>
                      <a:pt x="516618" y="1266825"/>
                    </a:cubicBezTo>
                    <a:cubicBezTo>
                      <a:pt x="509289" y="1275619"/>
                      <a:pt x="505663" y="1287305"/>
                      <a:pt x="497568" y="1295400"/>
                    </a:cubicBezTo>
                    <a:cubicBezTo>
                      <a:pt x="489473" y="1303495"/>
                      <a:pt x="478518" y="1308100"/>
                      <a:pt x="468993" y="1314450"/>
                    </a:cubicBezTo>
                    <a:cubicBezTo>
                      <a:pt x="462643" y="1327150"/>
                      <a:pt x="459983" y="1342510"/>
                      <a:pt x="449943" y="1352550"/>
                    </a:cubicBezTo>
                    <a:cubicBezTo>
                      <a:pt x="433754" y="1368739"/>
                      <a:pt x="392793" y="1390650"/>
                      <a:pt x="392793" y="1390650"/>
                    </a:cubicBezTo>
                    <a:cubicBezTo>
                      <a:pt x="386443" y="1400175"/>
                      <a:pt x="382682" y="1412074"/>
                      <a:pt x="373743" y="1419225"/>
                    </a:cubicBezTo>
                    <a:cubicBezTo>
                      <a:pt x="365903" y="1425497"/>
                      <a:pt x="352268" y="1421650"/>
                      <a:pt x="345168" y="1428750"/>
                    </a:cubicBezTo>
                    <a:cubicBezTo>
                      <a:pt x="335128" y="1438790"/>
                      <a:pt x="336158" y="1456810"/>
                      <a:pt x="326118" y="1466850"/>
                    </a:cubicBezTo>
                    <a:cubicBezTo>
                      <a:pt x="319018" y="1473950"/>
                      <a:pt x="306320" y="1471499"/>
                      <a:pt x="297543" y="1476375"/>
                    </a:cubicBezTo>
                    <a:cubicBezTo>
                      <a:pt x="210877" y="1524523"/>
                      <a:pt x="267354" y="1496770"/>
                      <a:pt x="211818" y="1543050"/>
                    </a:cubicBezTo>
                    <a:cubicBezTo>
                      <a:pt x="203024" y="1550379"/>
                      <a:pt x="192037" y="1554771"/>
                      <a:pt x="183243" y="1562100"/>
                    </a:cubicBezTo>
                    <a:cubicBezTo>
                      <a:pt x="172895" y="1570724"/>
                      <a:pt x="165301" y="1582405"/>
                      <a:pt x="154668" y="1590675"/>
                    </a:cubicBezTo>
                    <a:cubicBezTo>
                      <a:pt x="136596" y="1604731"/>
                      <a:pt x="97518" y="1628775"/>
                      <a:pt x="97518" y="1628775"/>
                    </a:cubicBezTo>
                    <a:cubicBezTo>
                      <a:pt x="67779" y="1717992"/>
                      <a:pt x="116497" y="1586036"/>
                      <a:pt x="59418" y="1685925"/>
                    </a:cubicBezTo>
                    <a:cubicBezTo>
                      <a:pt x="54094" y="1695241"/>
                      <a:pt x="42408" y="1766209"/>
                      <a:pt x="40368" y="1771650"/>
                    </a:cubicBezTo>
                    <a:cubicBezTo>
                      <a:pt x="36348" y="1782369"/>
                      <a:pt x="27668" y="1790700"/>
                      <a:pt x="21318" y="1800225"/>
                    </a:cubicBezTo>
                    <a:cubicBezTo>
                      <a:pt x="-16714" y="1952355"/>
                      <a:pt x="4399" y="1853437"/>
                      <a:pt x="21318" y="2200275"/>
                    </a:cubicBezTo>
                    <a:cubicBezTo>
                      <a:pt x="21807" y="2210303"/>
                      <a:pt x="28201" y="2219164"/>
                      <a:pt x="30843" y="2228850"/>
                    </a:cubicBezTo>
                    <a:cubicBezTo>
                      <a:pt x="37732" y="2254109"/>
                      <a:pt x="46646" y="2279070"/>
                      <a:pt x="49893" y="2305050"/>
                    </a:cubicBezTo>
                    <a:cubicBezTo>
                      <a:pt x="61909" y="2401175"/>
                      <a:pt x="51323" y="2356966"/>
                      <a:pt x="78468" y="2438400"/>
                    </a:cubicBezTo>
                    <a:lnTo>
                      <a:pt x="107043" y="2524125"/>
                    </a:lnTo>
                    <a:cubicBezTo>
                      <a:pt x="110218" y="2533650"/>
                      <a:pt x="109468" y="2545600"/>
                      <a:pt x="116568" y="2552700"/>
                    </a:cubicBezTo>
                    <a:cubicBezTo>
                      <a:pt x="137634" y="2573766"/>
                      <a:pt x="147196" y="2587064"/>
                      <a:pt x="173718" y="2600325"/>
                    </a:cubicBezTo>
                    <a:cubicBezTo>
                      <a:pt x="182698" y="2604815"/>
                      <a:pt x="193516" y="2604974"/>
                      <a:pt x="202293" y="2609850"/>
                    </a:cubicBezTo>
                    <a:cubicBezTo>
                      <a:pt x="222307" y="2620969"/>
                      <a:pt x="237723" y="2640710"/>
                      <a:pt x="259443" y="2647950"/>
                    </a:cubicBezTo>
                    <a:lnTo>
                      <a:pt x="316593" y="2667000"/>
                    </a:lnTo>
                    <a:lnTo>
                      <a:pt x="345168" y="2676525"/>
                    </a:lnTo>
                    <a:cubicBezTo>
                      <a:pt x="354693" y="2686050"/>
                      <a:pt x="361695" y="2699076"/>
                      <a:pt x="373743" y="2705100"/>
                    </a:cubicBezTo>
                    <a:cubicBezTo>
                      <a:pt x="400684" y="2718570"/>
                      <a:pt x="459468" y="2733675"/>
                      <a:pt x="459468" y="2733675"/>
                    </a:cubicBezTo>
                    <a:cubicBezTo>
                      <a:pt x="511840" y="2729311"/>
                      <a:pt x="563916" y="2743527"/>
                      <a:pt x="602343" y="2705100"/>
                    </a:cubicBezTo>
                    <a:cubicBezTo>
                      <a:pt x="613568" y="2693875"/>
                      <a:pt x="621393" y="2679700"/>
                      <a:pt x="630918" y="2667000"/>
                    </a:cubicBezTo>
                    <a:cubicBezTo>
                      <a:pt x="634093" y="2654300"/>
                      <a:pt x="634589" y="2640609"/>
                      <a:pt x="640443" y="2628900"/>
                    </a:cubicBezTo>
                    <a:cubicBezTo>
                      <a:pt x="650682" y="2608422"/>
                      <a:pt x="671303" y="2593470"/>
                      <a:pt x="678543" y="2571750"/>
                    </a:cubicBezTo>
                    <a:lnTo>
                      <a:pt x="697593" y="2514600"/>
                    </a:lnTo>
                    <a:cubicBezTo>
                      <a:pt x="700768" y="2505075"/>
                      <a:pt x="705149" y="2495870"/>
                      <a:pt x="707118" y="2486025"/>
                    </a:cubicBezTo>
                    <a:cubicBezTo>
                      <a:pt x="720581" y="2418709"/>
                      <a:pt x="711523" y="2453759"/>
                      <a:pt x="735693" y="2381250"/>
                    </a:cubicBezTo>
                    <a:cubicBezTo>
                      <a:pt x="738868" y="2371725"/>
                      <a:pt x="739649" y="2361029"/>
                      <a:pt x="745218" y="2352675"/>
                    </a:cubicBezTo>
                    <a:lnTo>
                      <a:pt x="783318" y="2295525"/>
                    </a:lnTo>
                    <a:cubicBezTo>
                      <a:pt x="789668" y="2286000"/>
                      <a:pt x="792843" y="2273300"/>
                      <a:pt x="802368" y="2266950"/>
                    </a:cubicBezTo>
                    <a:lnTo>
                      <a:pt x="830943" y="2247900"/>
                    </a:lnTo>
                    <a:cubicBezTo>
                      <a:pt x="837293" y="2235200"/>
                      <a:pt x="841123" y="2220888"/>
                      <a:pt x="849993" y="2209800"/>
                    </a:cubicBezTo>
                    <a:cubicBezTo>
                      <a:pt x="887276" y="2163197"/>
                      <a:pt x="896608" y="2159673"/>
                      <a:pt x="935718" y="2133600"/>
                    </a:cubicBezTo>
                    <a:cubicBezTo>
                      <a:pt x="942068" y="2124075"/>
                      <a:pt x="947439" y="2113819"/>
                      <a:pt x="954768" y="2105025"/>
                    </a:cubicBezTo>
                    <a:cubicBezTo>
                      <a:pt x="977687" y="2077523"/>
                      <a:pt x="983821" y="2076131"/>
                      <a:pt x="1011918" y="2057400"/>
                    </a:cubicBezTo>
                    <a:cubicBezTo>
                      <a:pt x="1018268" y="2047875"/>
                      <a:pt x="1022353" y="2036363"/>
                      <a:pt x="1030968" y="2028825"/>
                    </a:cubicBezTo>
                    <a:cubicBezTo>
                      <a:pt x="1048198" y="2013748"/>
                      <a:pt x="1069068" y="2003425"/>
                      <a:pt x="1088118" y="1990725"/>
                    </a:cubicBezTo>
                    <a:lnTo>
                      <a:pt x="1116693" y="1971675"/>
                    </a:lnTo>
                    <a:lnTo>
                      <a:pt x="1173843" y="1933575"/>
                    </a:lnTo>
                    <a:cubicBezTo>
                      <a:pt x="1183368" y="1927225"/>
                      <a:pt x="1191558" y="1918145"/>
                      <a:pt x="1202418" y="1914525"/>
                    </a:cubicBezTo>
                    <a:cubicBezTo>
                      <a:pt x="1211943" y="1911350"/>
                      <a:pt x="1222013" y="1909490"/>
                      <a:pt x="1230993" y="1905000"/>
                    </a:cubicBezTo>
                    <a:cubicBezTo>
                      <a:pt x="1241232" y="1899880"/>
                      <a:pt x="1249107" y="1890599"/>
                      <a:pt x="1259568" y="1885950"/>
                    </a:cubicBezTo>
                    <a:cubicBezTo>
                      <a:pt x="1289383" y="1872699"/>
                      <a:pt x="1323153" y="1865291"/>
                      <a:pt x="1354818" y="1857375"/>
                    </a:cubicBezTo>
                    <a:lnTo>
                      <a:pt x="1812018" y="1866900"/>
                    </a:lnTo>
                    <a:cubicBezTo>
                      <a:pt x="1825099" y="1867403"/>
                      <a:pt x="1837699" y="1872285"/>
                      <a:pt x="1850118" y="1876425"/>
                    </a:cubicBezTo>
                    <a:cubicBezTo>
                      <a:pt x="1867797" y="1882318"/>
                      <a:pt x="1904582" y="1899984"/>
                      <a:pt x="1926318" y="1905000"/>
                    </a:cubicBezTo>
                    <a:cubicBezTo>
                      <a:pt x="1985696" y="1918703"/>
                      <a:pt x="2022322" y="1924176"/>
                      <a:pt x="2078718" y="1933575"/>
                    </a:cubicBezTo>
                    <a:cubicBezTo>
                      <a:pt x="2094593" y="1939925"/>
                      <a:pt x="2111333" y="1944438"/>
                      <a:pt x="2126343" y="1952625"/>
                    </a:cubicBezTo>
                    <a:cubicBezTo>
                      <a:pt x="2146443" y="1963588"/>
                      <a:pt x="2163015" y="1980486"/>
                      <a:pt x="2183493" y="1990725"/>
                    </a:cubicBezTo>
                    <a:cubicBezTo>
                      <a:pt x="2196193" y="1997075"/>
                      <a:pt x="2208542" y="2004182"/>
                      <a:pt x="2221593" y="2009775"/>
                    </a:cubicBezTo>
                    <a:cubicBezTo>
                      <a:pt x="2230821" y="2013730"/>
                      <a:pt x="2241188" y="2014810"/>
                      <a:pt x="2250168" y="2019300"/>
                    </a:cubicBezTo>
                    <a:cubicBezTo>
                      <a:pt x="2266727" y="2027579"/>
                      <a:pt x="2282094" y="2038063"/>
                      <a:pt x="2297793" y="2047875"/>
                    </a:cubicBezTo>
                    <a:cubicBezTo>
                      <a:pt x="2307501" y="2053942"/>
                      <a:pt x="2317053" y="2060271"/>
                      <a:pt x="2326368" y="2066925"/>
                    </a:cubicBezTo>
                    <a:cubicBezTo>
                      <a:pt x="2339286" y="2076152"/>
                      <a:pt x="2350685" y="2087624"/>
                      <a:pt x="2364468" y="2095500"/>
                    </a:cubicBezTo>
                    <a:cubicBezTo>
                      <a:pt x="2373185" y="2100481"/>
                      <a:pt x="2384063" y="2100535"/>
                      <a:pt x="2393043" y="2105025"/>
                    </a:cubicBezTo>
                    <a:cubicBezTo>
                      <a:pt x="2403282" y="2110145"/>
                      <a:pt x="2411679" y="2118395"/>
                      <a:pt x="2421618" y="2124075"/>
                    </a:cubicBezTo>
                    <a:cubicBezTo>
                      <a:pt x="2492316" y="2164474"/>
                      <a:pt x="2425696" y="2121352"/>
                      <a:pt x="2507343" y="2162175"/>
                    </a:cubicBezTo>
                    <a:cubicBezTo>
                      <a:pt x="2517582" y="2167295"/>
                      <a:pt x="2525679" y="2176105"/>
                      <a:pt x="2535918" y="2181225"/>
                    </a:cubicBezTo>
                    <a:cubicBezTo>
                      <a:pt x="2586718" y="2206625"/>
                      <a:pt x="2543132" y="2170159"/>
                      <a:pt x="2602593" y="2209800"/>
                    </a:cubicBezTo>
                    <a:cubicBezTo>
                      <a:pt x="2629011" y="2227412"/>
                      <a:pt x="2653393" y="2247900"/>
                      <a:pt x="2678793" y="2266950"/>
                    </a:cubicBezTo>
                    <a:lnTo>
                      <a:pt x="2716893" y="2295525"/>
                    </a:lnTo>
                    <a:cubicBezTo>
                      <a:pt x="2729593" y="2305050"/>
                      <a:pt x="2741784" y="2315294"/>
                      <a:pt x="2754993" y="2324100"/>
                    </a:cubicBezTo>
                    <a:lnTo>
                      <a:pt x="2812143" y="2362200"/>
                    </a:lnTo>
                    <a:cubicBezTo>
                      <a:pt x="2818493" y="2371725"/>
                      <a:pt x="2823098" y="2382680"/>
                      <a:pt x="2831193" y="2390775"/>
                    </a:cubicBezTo>
                    <a:cubicBezTo>
                      <a:pt x="2894260" y="2453842"/>
                      <a:pt x="2846027" y="2385716"/>
                      <a:pt x="2897868" y="2447925"/>
                    </a:cubicBezTo>
                    <a:cubicBezTo>
                      <a:pt x="2909708" y="2462132"/>
                      <a:pt x="2939297" y="2514831"/>
                      <a:pt x="2945493" y="2524125"/>
                    </a:cubicBezTo>
                    <a:cubicBezTo>
                      <a:pt x="2954299" y="2537334"/>
                      <a:pt x="2966358" y="2548348"/>
                      <a:pt x="2974068" y="2562225"/>
                    </a:cubicBezTo>
                    <a:cubicBezTo>
                      <a:pt x="2982371" y="2577171"/>
                      <a:pt x="2985472" y="2594557"/>
                      <a:pt x="2993118" y="2609850"/>
                    </a:cubicBezTo>
                    <a:cubicBezTo>
                      <a:pt x="2998238" y="2620089"/>
                      <a:pt x="3006488" y="2628486"/>
                      <a:pt x="3012168" y="2638425"/>
                    </a:cubicBezTo>
                    <a:cubicBezTo>
                      <a:pt x="3019213" y="2650753"/>
                      <a:pt x="3025625" y="2663474"/>
                      <a:pt x="3031218" y="2676525"/>
                    </a:cubicBezTo>
                    <a:cubicBezTo>
                      <a:pt x="3035173" y="2685753"/>
                      <a:pt x="3035762" y="2696383"/>
                      <a:pt x="3040743" y="2705100"/>
                    </a:cubicBezTo>
                    <a:cubicBezTo>
                      <a:pt x="3048619" y="2718883"/>
                      <a:pt x="3059793" y="2730500"/>
                      <a:pt x="3069318" y="2743200"/>
                    </a:cubicBezTo>
                    <a:cubicBezTo>
                      <a:pt x="3075668" y="2762250"/>
                      <a:pt x="3079388" y="2782389"/>
                      <a:pt x="3088368" y="2800350"/>
                    </a:cubicBezTo>
                    <a:cubicBezTo>
                      <a:pt x="3102966" y="2829546"/>
                      <a:pt x="3135132" y="2867725"/>
                      <a:pt x="3155043" y="2895600"/>
                    </a:cubicBezTo>
                    <a:cubicBezTo>
                      <a:pt x="3224683" y="2993096"/>
                      <a:pt x="3109281" y="2837759"/>
                      <a:pt x="3202668" y="2962275"/>
                    </a:cubicBezTo>
                    <a:cubicBezTo>
                      <a:pt x="3216154" y="3002733"/>
                      <a:pt x="3221900" y="3024460"/>
                      <a:pt x="3250293" y="3067050"/>
                    </a:cubicBezTo>
                    <a:cubicBezTo>
                      <a:pt x="3262993" y="3086100"/>
                      <a:pt x="3281153" y="3102480"/>
                      <a:pt x="3288393" y="3124200"/>
                    </a:cubicBezTo>
                    <a:cubicBezTo>
                      <a:pt x="3291568" y="3133725"/>
                      <a:pt x="3293428" y="3143795"/>
                      <a:pt x="3297918" y="3152775"/>
                    </a:cubicBezTo>
                    <a:cubicBezTo>
                      <a:pt x="3303038" y="3163014"/>
                      <a:pt x="3311848" y="3171111"/>
                      <a:pt x="3316968" y="3181350"/>
                    </a:cubicBezTo>
                    <a:cubicBezTo>
                      <a:pt x="3327854" y="3203123"/>
                      <a:pt x="3330584" y="3235813"/>
                      <a:pt x="3336018" y="3257550"/>
                    </a:cubicBezTo>
                    <a:cubicBezTo>
                      <a:pt x="3338453" y="3267290"/>
                      <a:pt x="3343285" y="3276342"/>
                      <a:pt x="3345543" y="3286125"/>
                    </a:cubicBezTo>
                    <a:cubicBezTo>
                      <a:pt x="3352824" y="3317675"/>
                      <a:pt x="3350113" y="3352415"/>
                      <a:pt x="3364593" y="3381375"/>
                    </a:cubicBezTo>
                    <a:cubicBezTo>
                      <a:pt x="3389320" y="3430829"/>
                      <a:pt x="3395685" y="3439070"/>
                      <a:pt x="3412218" y="3505200"/>
                    </a:cubicBezTo>
                    <a:cubicBezTo>
                      <a:pt x="3418568" y="3530600"/>
                      <a:pt x="3427808" y="3555448"/>
                      <a:pt x="3431268" y="3581400"/>
                    </a:cubicBezTo>
                    <a:cubicBezTo>
                      <a:pt x="3437618" y="3629025"/>
                      <a:pt x="3443523" y="3676711"/>
                      <a:pt x="3450318" y="3724275"/>
                    </a:cubicBezTo>
                    <a:cubicBezTo>
                      <a:pt x="3453049" y="3743394"/>
                      <a:pt x="3455653" y="3762572"/>
                      <a:pt x="3459843" y="3781425"/>
                    </a:cubicBezTo>
                    <a:cubicBezTo>
                      <a:pt x="3462021" y="3791226"/>
                      <a:pt x="3466610" y="3800346"/>
                      <a:pt x="3469368" y="3810000"/>
                    </a:cubicBezTo>
                    <a:cubicBezTo>
                      <a:pt x="3472964" y="3822587"/>
                      <a:pt x="3475131" y="3835561"/>
                      <a:pt x="3478893" y="3848100"/>
                    </a:cubicBezTo>
                    <a:cubicBezTo>
                      <a:pt x="3484663" y="3867334"/>
                      <a:pt x="3493073" y="3885769"/>
                      <a:pt x="3497943" y="3905250"/>
                    </a:cubicBezTo>
                    <a:cubicBezTo>
                      <a:pt x="3525079" y="4013796"/>
                      <a:pt x="3483547" y="3841170"/>
                      <a:pt x="3516993" y="4019550"/>
                    </a:cubicBezTo>
                    <a:cubicBezTo>
                      <a:pt x="3521818" y="4045283"/>
                      <a:pt x="3530908" y="4070077"/>
                      <a:pt x="3536043" y="4095750"/>
                    </a:cubicBezTo>
                    <a:cubicBezTo>
                      <a:pt x="3539218" y="4111625"/>
                      <a:pt x="3541308" y="4127756"/>
                      <a:pt x="3545568" y="4143375"/>
                    </a:cubicBezTo>
                    <a:cubicBezTo>
                      <a:pt x="3550852" y="4162748"/>
                      <a:pt x="3558268" y="4181475"/>
                      <a:pt x="3564618" y="4200525"/>
                    </a:cubicBezTo>
                    <a:cubicBezTo>
                      <a:pt x="3567793" y="4210050"/>
                      <a:pt x="3571708" y="4219360"/>
                      <a:pt x="3574143" y="4229100"/>
                    </a:cubicBezTo>
                    <a:cubicBezTo>
                      <a:pt x="3577195" y="4241307"/>
                      <a:pt x="3586361" y="4282110"/>
                      <a:pt x="3593193" y="4295775"/>
                    </a:cubicBezTo>
                    <a:cubicBezTo>
                      <a:pt x="3598313" y="4306014"/>
                      <a:pt x="3607123" y="4314111"/>
                      <a:pt x="3612243" y="4324350"/>
                    </a:cubicBezTo>
                    <a:cubicBezTo>
                      <a:pt x="3629870" y="4359604"/>
                      <a:pt x="3614990" y="4357076"/>
                      <a:pt x="3631293" y="4400550"/>
                    </a:cubicBezTo>
                    <a:cubicBezTo>
                      <a:pt x="3635313" y="4411269"/>
                      <a:pt x="3644663" y="4419186"/>
                      <a:pt x="3650343" y="4429125"/>
                    </a:cubicBezTo>
                    <a:cubicBezTo>
                      <a:pt x="3684709" y="4489266"/>
                      <a:pt x="3659298" y="4455989"/>
                      <a:pt x="3688443" y="4543425"/>
                    </a:cubicBezTo>
                    <a:lnTo>
                      <a:pt x="3707493" y="4600575"/>
                    </a:lnTo>
                    <a:cubicBezTo>
                      <a:pt x="3710668" y="4651375"/>
                      <a:pt x="3711690" y="4702356"/>
                      <a:pt x="3717018" y="4752975"/>
                    </a:cubicBezTo>
                    <a:cubicBezTo>
                      <a:pt x="3718069" y="4762960"/>
                      <a:pt x="3725544" y="4771560"/>
                      <a:pt x="3726543" y="4781550"/>
                    </a:cubicBezTo>
                    <a:cubicBezTo>
                      <a:pt x="3731923" y="4835350"/>
                      <a:pt x="3730688" y="4889675"/>
                      <a:pt x="3736068" y="4943475"/>
                    </a:cubicBezTo>
                    <a:cubicBezTo>
                      <a:pt x="3737067" y="4953465"/>
                      <a:pt x="3743415" y="4962249"/>
                      <a:pt x="3745593" y="4972050"/>
                    </a:cubicBezTo>
                    <a:cubicBezTo>
                      <a:pt x="3751747" y="4999745"/>
                      <a:pt x="3760838" y="5085406"/>
                      <a:pt x="3774168" y="5105400"/>
                    </a:cubicBezTo>
                    <a:cubicBezTo>
                      <a:pt x="3780518" y="5114925"/>
                      <a:pt x="3784279" y="5126824"/>
                      <a:pt x="3793218" y="5133975"/>
                    </a:cubicBezTo>
                    <a:cubicBezTo>
                      <a:pt x="3801058" y="5140247"/>
                      <a:pt x="3811992" y="5141322"/>
                      <a:pt x="3821793" y="5143500"/>
                    </a:cubicBezTo>
                    <a:cubicBezTo>
                      <a:pt x="3864548" y="5153001"/>
                      <a:pt x="3923397" y="5157964"/>
                      <a:pt x="3964668" y="5162550"/>
                    </a:cubicBezTo>
                    <a:cubicBezTo>
                      <a:pt x="4063466" y="5187250"/>
                      <a:pt x="4048036" y="5187786"/>
                      <a:pt x="4221843" y="5153025"/>
                    </a:cubicBezTo>
                    <a:cubicBezTo>
                      <a:pt x="4229323" y="5151529"/>
                      <a:pt x="4259894" y="5086448"/>
                      <a:pt x="4259943" y="5086350"/>
                    </a:cubicBezTo>
                    <a:cubicBezTo>
                      <a:pt x="4288618" y="4914297"/>
                      <a:pt x="4271020" y="5042323"/>
                      <a:pt x="4259943" y="4676775"/>
                    </a:cubicBezTo>
                    <a:cubicBezTo>
                      <a:pt x="4253977" y="4479913"/>
                      <a:pt x="4244175" y="4283150"/>
                      <a:pt x="4240893" y="4086225"/>
                    </a:cubicBezTo>
                    <a:cubicBezTo>
                      <a:pt x="4231150" y="3501636"/>
                      <a:pt x="4277577" y="3699563"/>
                      <a:pt x="4221843" y="3476625"/>
                    </a:cubicBezTo>
                    <a:cubicBezTo>
                      <a:pt x="4218668" y="3422650"/>
                      <a:pt x="4214119" y="3368738"/>
                      <a:pt x="4212318" y="3314700"/>
                    </a:cubicBezTo>
                    <a:cubicBezTo>
                      <a:pt x="4202297" y="3014077"/>
                      <a:pt x="4198633" y="2577186"/>
                      <a:pt x="4193268" y="2295525"/>
                    </a:cubicBezTo>
                    <a:cubicBezTo>
                      <a:pt x="4190788" y="2165335"/>
                      <a:pt x="4186247" y="2035190"/>
                      <a:pt x="4183743" y="1905000"/>
                    </a:cubicBezTo>
                    <a:cubicBezTo>
                      <a:pt x="4179897" y="1704987"/>
                      <a:pt x="4179346" y="1504909"/>
                      <a:pt x="4174218" y="1304925"/>
                    </a:cubicBezTo>
                    <a:cubicBezTo>
                      <a:pt x="4172518" y="1238606"/>
                      <a:pt x="4160352" y="1117739"/>
                      <a:pt x="4155168" y="1047750"/>
                    </a:cubicBezTo>
                    <a:cubicBezTo>
                      <a:pt x="4149419" y="970143"/>
                      <a:pt x="4143640" y="860034"/>
                      <a:pt x="4136118" y="781050"/>
                    </a:cubicBezTo>
                    <a:cubicBezTo>
                      <a:pt x="4133691" y="755568"/>
                      <a:pt x="4131172" y="730035"/>
                      <a:pt x="4126593" y="704850"/>
                    </a:cubicBezTo>
                    <a:cubicBezTo>
                      <a:pt x="4124797" y="694972"/>
                      <a:pt x="4119826" y="685929"/>
                      <a:pt x="4117068" y="676275"/>
                    </a:cubicBezTo>
                    <a:cubicBezTo>
                      <a:pt x="4093148" y="592554"/>
                      <a:pt x="4120856" y="678113"/>
                      <a:pt x="4098018" y="609600"/>
                    </a:cubicBezTo>
                    <a:cubicBezTo>
                      <a:pt x="4128791" y="255713"/>
                      <a:pt x="4046042" y="430800"/>
                      <a:pt x="4145643" y="381000"/>
                    </a:cubicBezTo>
                    <a:cubicBezTo>
                      <a:pt x="4155882" y="375880"/>
                      <a:pt x="4164693" y="368300"/>
                      <a:pt x="4174218" y="361950"/>
                    </a:cubicBezTo>
                    <a:cubicBezTo>
                      <a:pt x="4178710" y="348475"/>
                      <a:pt x="4193268" y="307235"/>
                      <a:pt x="4193268" y="295275"/>
                    </a:cubicBezTo>
                    <a:cubicBezTo>
                      <a:pt x="4193268" y="212664"/>
                      <a:pt x="4203779" y="127769"/>
                      <a:pt x="4183743" y="47625"/>
                    </a:cubicBezTo>
                    <a:cubicBezTo>
                      <a:pt x="4178873" y="28144"/>
                      <a:pt x="4146074" y="33445"/>
                      <a:pt x="4126593" y="28575"/>
                    </a:cubicBezTo>
                    <a:cubicBezTo>
                      <a:pt x="4068428" y="14034"/>
                      <a:pt x="4074974" y="13716"/>
                      <a:pt x="3993243" y="9525"/>
                    </a:cubicBezTo>
                    <a:cubicBezTo>
                      <a:pt x="3901234" y="4807"/>
                      <a:pt x="3809093" y="3175"/>
                      <a:pt x="3717018" y="0"/>
                    </a:cubicBezTo>
                    <a:cubicBezTo>
                      <a:pt x="3640818" y="3175"/>
                      <a:pt x="3564250" y="1400"/>
                      <a:pt x="3488418" y="9525"/>
                    </a:cubicBezTo>
                    <a:cubicBezTo>
                      <a:pt x="3474300" y="11038"/>
                      <a:pt x="3463613" y="23589"/>
                      <a:pt x="3450318" y="28575"/>
                    </a:cubicBezTo>
                    <a:cubicBezTo>
                      <a:pt x="3438061" y="33172"/>
                      <a:pt x="3424805" y="34504"/>
                      <a:pt x="3412218" y="38100"/>
                    </a:cubicBezTo>
                    <a:cubicBezTo>
                      <a:pt x="3368210" y="50674"/>
                      <a:pt x="3377661" y="51613"/>
                      <a:pt x="3326493" y="85725"/>
                    </a:cubicBezTo>
                    <a:lnTo>
                      <a:pt x="3297918" y="104775"/>
                    </a:lnTo>
                    <a:cubicBezTo>
                      <a:pt x="3294743" y="114300"/>
                      <a:pt x="3293269" y="124573"/>
                      <a:pt x="3288393" y="133350"/>
                    </a:cubicBezTo>
                    <a:cubicBezTo>
                      <a:pt x="3259910" y="184619"/>
                      <a:pt x="3256428" y="184365"/>
                      <a:pt x="3221718" y="219075"/>
                    </a:cubicBezTo>
                    <a:cubicBezTo>
                      <a:pt x="3218543" y="228600"/>
                      <a:pt x="3218465" y="239810"/>
                      <a:pt x="3212193" y="247650"/>
                    </a:cubicBezTo>
                    <a:cubicBezTo>
                      <a:pt x="3205042" y="256589"/>
                      <a:pt x="3192933" y="260046"/>
                      <a:pt x="3183618" y="266700"/>
                    </a:cubicBezTo>
                    <a:cubicBezTo>
                      <a:pt x="3170700" y="275927"/>
                      <a:pt x="3158218" y="285750"/>
                      <a:pt x="3145518" y="295275"/>
                    </a:cubicBezTo>
                    <a:cubicBezTo>
                      <a:pt x="3139168" y="307975"/>
                      <a:pt x="3135558" y="322467"/>
                      <a:pt x="3126468" y="333375"/>
                    </a:cubicBezTo>
                    <a:cubicBezTo>
                      <a:pt x="3119139" y="342169"/>
                      <a:pt x="3106687" y="345096"/>
                      <a:pt x="3097893" y="352425"/>
                    </a:cubicBezTo>
                    <a:cubicBezTo>
                      <a:pt x="3039029" y="401478"/>
                      <a:pt x="3102561" y="362013"/>
                      <a:pt x="3031218" y="409575"/>
                    </a:cubicBezTo>
                    <a:cubicBezTo>
                      <a:pt x="3015814" y="419844"/>
                      <a:pt x="2998404" y="427042"/>
                      <a:pt x="2983593" y="438150"/>
                    </a:cubicBezTo>
                    <a:cubicBezTo>
                      <a:pt x="2972817" y="446232"/>
                      <a:pt x="2965651" y="458455"/>
                      <a:pt x="2955018" y="466725"/>
                    </a:cubicBezTo>
                    <a:cubicBezTo>
                      <a:pt x="2936946" y="480781"/>
                      <a:pt x="2911605" y="486509"/>
                      <a:pt x="2897868" y="504825"/>
                    </a:cubicBezTo>
                    <a:cubicBezTo>
                      <a:pt x="2888343" y="517525"/>
                      <a:pt x="2882502" y="534119"/>
                      <a:pt x="2869293" y="542925"/>
                    </a:cubicBezTo>
                    <a:cubicBezTo>
                      <a:pt x="2852585" y="554064"/>
                      <a:pt x="2831193" y="555625"/>
                      <a:pt x="2812143" y="561975"/>
                    </a:cubicBezTo>
                    <a:lnTo>
                      <a:pt x="2783568" y="571500"/>
                    </a:lnTo>
                    <a:lnTo>
                      <a:pt x="2754993" y="581025"/>
                    </a:lnTo>
                    <a:cubicBezTo>
                      <a:pt x="2742293" y="590550"/>
                      <a:pt x="2731092" y="602500"/>
                      <a:pt x="2716893" y="609600"/>
                    </a:cubicBezTo>
                    <a:cubicBezTo>
                      <a:pt x="2673758" y="631167"/>
                      <a:pt x="2640140" y="630933"/>
                      <a:pt x="2593068" y="638175"/>
                    </a:cubicBezTo>
                    <a:cubicBezTo>
                      <a:pt x="2573980" y="641112"/>
                      <a:pt x="2554856" y="643912"/>
                      <a:pt x="2535918" y="647700"/>
                    </a:cubicBezTo>
                    <a:cubicBezTo>
                      <a:pt x="2523081" y="650267"/>
                      <a:pt x="2510597" y="654385"/>
                      <a:pt x="2497818" y="657225"/>
                    </a:cubicBezTo>
                    <a:cubicBezTo>
                      <a:pt x="2482014" y="660737"/>
                      <a:pt x="2465899" y="662823"/>
                      <a:pt x="2450193" y="666750"/>
                    </a:cubicBezTo>
                    <a:cubicBezTo>
                      <a:pt x="2440453" y="669185"/>
                      <a:pt x="2431358" y="673840"/>
                      <a:pt x="2421618" y="676275"/>
                    </a:cubicBezTo>
                    <a:cubicBezTo>
                      <a:pt x="2405912" y="680202"/>
                      <a:pt x="2389612" y="681540"/>
                      <a:pt x="2373993" y="685800"/>
                    </a:cubicBezTo>
                    <a:cubicBezTo>
                      <a:pt x="2354620" y="691084"/>
                      <a:pt x="2336324" y="699980"/>
                      <a:pt x="2316843" y="704850"/>
                    </a:cubicBezTo>
                    <a:cubicBezTo>
                      <a:pt x="2304143" y="708025"/>
                      <a:pt x="2291330" y="710779"/>
                      <a:pt x="2278743" y="714375"/>
                    </a:cubicBezTo>
                    <a:cubicBezTo>
                      <a:pt x="2269089" y="717133"/>
                      <a:pt x="2260107" y="722480"/>
                      <a:pt x="2250168" y="723900"/>
                    </a:cubicBezTo>
                    <a:cubicBezTo>
                      <a:pt x="2215451" y="728860"/>
                      <a:pt x="2180318" y="730250"/>
                      <a:pt x="2145393" y="733425"/>
                    </a:cubicBezTo>
                    <a:cubicBezTo>
                      <a:pt x="2132693" y="736600"/>
                      <a:pt x="2119880" y="739354"/>
                      <a:pt x="2107293" y="742950"/>
                    </a:cubicBezTo>
                    <a:cubicBezTo>
                      <a:pt x="2097639" y="745708"/>
                      <a:pt x="2088458" y="750040"/>
                      <a:pt x="2078718" y="752475"/>
                    </a:cubicBezTo>
                    <a:cubicBezTo>
                      <a:pt x="2041577" y="761760"/>
                      <a:pt x="2002052" y="766149"/>
                      <a:pt x="1964418" y="771525"/>
                    </a:cubicBezTo>
                    <a:cubicBezTo>
                      <a:pt x="1954893" y="777875"/>
                      <a:pt x="1946082" y="785455"/>
                      <a:pt x="1935843" y="790575"/>
                    </a:cubicBezTo>
                    <a:cubicBezTo>
                      <a:pt x="1920618" y="798188"/>
                      <a:pt x="1883410" y="805556"/>
                      <a:pt x="1869168" y="809625"/>
                    </a:cubicBezTo>
                    <a:cubicBezTo>
                      <a:pt x="1779810" y="835156"/>
                      <a:pt x="1923683" y="799627"/>
                      <a:pt x="1792968" y="828675"/>
                    </a:cubicBezTo>
                    <a:cubicBezTo>
                      <a:pt x="1632619" y="864308"/>
                      <a:pt x="1853577" y="815904"/>
                      <a:pt x="1726293" y="847725"/>
                    </a:cubicBezTo>
                    <a:cubicBezTo>
                      <a:pt x="1710587" y="851652"/>
                      <a:pt x="1694472" y="853738"/>
                      <a:pt x="1678668" y="857250"/>
                    </a:cubicBezTo>
                    <a:cubicBezTo>
                      <a:pt x="1665889" y="860090"/>
                      <a:pt x="1653587" y="865405"/>
                      <a:pt x="1640568" y="866775"/>
                    </a:cubicBezTo>
                    <a:cubicBezTo>
                      <a:pt x="1408123" y="891243"/>
                      <a:pt x="1581805" y="863180"/>
                      <a:pt x="1411968" y="885825"/>
                    </a:cubicBezTo>
                    <a:cubicBezTo>
                      <a:pt x="1386120" y="889271"/>
                      <a:pt x="1334130" y="898889"/>
                      <a:pt x="1307193" y="904875"/>
                    </a:cubicBezTo>
                    <a:cubicBezTo>
                      <a:pt x="1294414" y="907715"/>
                      <a:pt x="1281350" y="909803"/>
                      <a:pt x="1269093" y="914400"/>
                    </a:cubicBezTo>
                    <a:cubicBezTo>
                      <a:pt x="1178955" y="948202"/>
                      <a:pt x="1287738" y="922101"/>
                      <a:pt x="1183368" y="942975"/>
                    </a:cubicBezTo>
                    <a:cubicBezTo>
                      <a:pt x="1170668" y="949325"/>
                      <a:pt x="1158738" y="957535"/>
                      <a:pt x="1145268" y="962025"/>
                    </a:cubicBezTo>
                    <a:cubicBezTo>
                      <a:pt x="1120430" y="970304"/>
                      <a:pt x="1094468" y="974725"/>
                      <a:pt x="1069068" y="981075"/>
                    </a:cubicBezTo>
                    <a:cubicBezTo>
                      <a:pt x="1056368" y="984250"/>
                      <a:pt x="1043927" y="988749"/>
                      <a:pt x="1030968" y="990600"/>
                    </a:cubicBezTo>
                    <a:cubicBezTo>
                      <a:pt x="1008743" y="993775"/>
                      <a:pt x="986382" y="996109"/>
                      <a:pt x="964293" y="1000125"/>
                    </a:cubicBezTo>
                    <a:cubicBezTo>
                      <a:pt x="932623" y="1005883"/>
                      <a:pt x="898866" y="1018759"/>
                      <a:pt x="869043" y="1028700"/>
                    </a:cubicBezTo>
                    <a:lnTo>
                      <a:pt x="783318" y="1057275"/>
                    </a:lnTo>
                    <a:cubicBezTo>
                      <a:pt x="730927" y="1074739"/>
                      <a:pt x="777869" y="1056307"/>
                      <a:pt x="726168" y="1085850"/>
                    </a:cubicBezTo>
                    <a:cubicBezTo>
                      <a:pt x="713840" y="1092895"/>
                      <a:pt x="700244" y="1097595"/>
                      <a:pt x="688068" y="1104900"/>
                    </a:cubicBezTo>
                    <a:cubicBezTo>
                      <a:pt x="668435" y="1116680"/>
                      <a:pt x="652638" y="1135760"/>
                      <a:pt x="630918" y="1143000"/>
                    </a:cubicBezTo>
                    <a:lnTo>
                      <a:pt x="611868" y="11620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10" descr="Sweet medieval style cathedral in Pasto, Colombia. Las Laja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70452" y="3706205"/>
                <a:ext cx="1507577" cy="185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자유형 1"/>
              <p:cNvSpPr/>
              <p:nvPr/>
            </p:nvSpPr>
            <p:spPr>
              <a:xfrm>
                <a:off x="6562725" y="3229213"/>
                <a:ext cx="1651452" cy="2979382"/>
              </a:xfrm>
              <a:custGeom>
                <a:avLst/>
                <a:gdLst>
                  <a:gd name="connsiteX0" fmla="*/ 1619250 w 1651452"/>
                  <a:gd name="connsiteY0" fmla="*/ 2917030 h 2979382"/>
                  <a:gd name="connsiteX1" fmla="*/ 1600200 w 1651452"/>
                  <a:gd name="connsiteY1" fmla="*/ 2869405 h 2979382"/>
                  <a:gd name="connsiteX2" fmla="*/ 1581150 w 1651452"/>
                  <a:gd name="connsiteY2" fmla="*/ 2831305 h 2979382"/>
                  <a:gd name="connsiteX3" fmla="*/ 1571625 w 1651452"/>
                  <a:gd name="connsiteY3" fmla="*/ 2783680 h 2979382"/>
                  <a:gd name="connsiteX4" fmla="*/ 1562100 w 1651452"/>
                  <a:gd name="connsiteY4" fmla="*/ 2755105 h 2979382"/>
                  <a:gd name="connsiteX5" fmla="*/ 1552575 w 1651452"/>
                  <a:gd name="connsiteY5" fmla="*/ 2688430 h 2979382"/>
                  <a:gd name="connsiteX6" fmla="*/ 1543050 w 1651452"/>
                  <a:gd name="connsiteY6" fmla="*/ 2659855 h 2979382"/>
                  <a:gd name="connsiteX7" fmla="*/ 1533525 w 1651452"/>
                  <a:gd name="connsiteY7" fmla="*/ 2507455 h 2979382"/>
                  <a:gd name="connsiteX8" fmla="*/ 1524000 w 1651452"/>
                  <a:gd name="connsiteY8" fmla="*/ 2450305 h 2979382"/>
                  <a:gd name="connsiteX9" fmla="*/ 1504950 w 1651452"/>
                  <a:gd name="connsiteY9" fmla="*/ 2269330 h 2979382"/>
                  <a:gd name="connsiteX10" fmla="*/ 1485900 w 1651452"/>
                  <a:gd name="connsiteY10" fmla="*/ 2212180 h 2979382"/>
                  <a:gd name="connsiteX11" fmla="*/ 1476375 w 1651452"/>
                  <a:gd name="connsiteY11" fmla="*/ 2174080 h 2979382"/>
                  <a:gd name="connsiteX12" fmla="*/ 1466850 w 1651452"/>
                  <a:gd name="connsiteY12" fmla="*/ 2145505 h 2979382"/>
                  <a:gd name="connsiteX13" fmla="*/ 1447800 w 1651452"/>
                  <a:gd name="connsiteY13" fmla="*/ 2059780 h 2979382"/>
                  <a:gd name="connsiteX14" fmla="*/ 1409700 w 1651452"/>
                  <a:gd name="connsiteY14" fmla="*/ 1993105 h 2979382"/>
                  <a:gd name="connsiteX15" fmla="*/ 1390650 w 1651452"/>
                  <a:gd name="connsiteY15" fmla="*/ 1926430 h 2979382"/>
                  <a:gd name="connsiteX16" fmla="*/ 1371600 w 1651452"/>
                  <a:gd name="connsiteY16" fmla="*/ 1897855 h 2979382"/>
                  <a:gd name="connsiteX17" fmla="*/ 1352550 w 1651452"/>
                  <a:gd name="connsiteY17" fmla="*/ 1859755 h 2979382"/>
                  <a:gd name="connsiteX18" fmla="*/ 1333500 w 1651452"/>
                  <a:gd name="connsiteY18" fmla="*/ 1802605 h 2979382"/>
                  <a:gd name="connsiteX19" fmla="*/ 1314450 w 1651452"/>
                  <a:gd name="connsiteY19" fmla="*/ 1774030 h 2979382"/>
                  <a:gd name="connsiteX20" fmla="*/ 1295400 w 1651452"/>
                  <a:gd name="connsiteY20" fmla="*/ 1716880 h 2979382"/>
                  <a:gd name="connsiteX21" fmla="*/ 1276350 w 1651452"/>
                  <a:gd name="connsiteY21" fmla="*/ 1688305 h 2979382"/>
                  <a:gd name="connsiteX22" fmla="*/ 1257300 w 1651452"/>
                  <a:gd name="connsiteY22" fmla="*/ 1631155 h 2979382"/>
                  <a:gd name="connsiteX23" fmla="*/ 1238250 w 1651452"/>
                  <a:gd name="connsiteY23" fmla="*/ 1564480 h 2979382"/>
                  <a:gd name="connsiteX24" fmla="*/ 1228725 w 1651452"/>
                  <a:gd name="connsiteY24" fmla="*/ 1535905 h 2979382"/>
                  <a:gd name="connsiteX25" fmla="*/ 1209675 w 1651452"/>
                  <a:gd name="connsiteY25" fmla="*/ 1450180 h 2979382"/>
                  <a:gd name="connsiteX26" fmla="*/ 1200150 w 1651452"/>
                  <a:gd name="connsiteY26" fmla="*/ 1364455 h 2979382"/>
                  <a:gd name="connsiteX27" fmla="*/ 1190625 w 1651452"/>
                  <a:gd name="connsiteY27" fmla="*/ 1326355 h 2979382"/>
                  <a:gd name="connsiteX28" fmla="*/ 1171575 w 1651452"/>
                  <a:gd name="connsiteY28" fmla="*/ 1107280 h 2979382"/>
                  <a:gd name="connsiteX29" fmla="*/ 1152525 w 1651452"/>
                  <a:gd name="connsiteY29" fmla="*/ 1012030 h 2979382"/>
                  <a:gd name="connsiteX30" fmla="*/ 1143000 w 1651452"/>
                  <a:gd name="connsiteY30" fmla="*/ 964405 h 2979382"/>
                  <a:gd name="connsiteX31" fmla="*/ 1123950 w 1651452"/>
                  <a:gd name="connsiteY31" fmla="*/ 907255 h 2979382"/>
                  <a:gd name="connsiteX32" fmla="*/ 1114425 w 1651452"/>
                  <a:gd name="connsiteY32" fmla="*/ 869155 h 2979382"/>
                  <a:gd name="connsiteX33" fmla="*/ 1085850 w 1651452"/>
                  <a:gd name="connsiteY33" fmla="*/ 840580 h 2979382"/>
                  <a:gd name="connsiteX34" fmla="*/ 1038225 w 1651452"/>
                  <a:gd name="connsiteY34" fmla="*/ 792955 h 2979382"/>
                  <a:gd name="connsiteX35" fmla="*/ 1000125 w 1651452"/>
                  <a:gd name="connsiteY35" fmla="*/ 735805 h 2979382"/>
                  <a:gd name="connsiteX36" fmla="*/ 971550 w 1651452"/>
                  <a:gd name="connsiteY36" fmla="*/ 707230 h 2979382"/>
                  <a:gd name="connsiteX37" fmla="*/ 923925 w 1651452"/>
                  <a:gd name="connsiteY37" fmla="*/ 640555 h 2979382"/>
                  <a:gd name="connsiteX38" fmla="*/ 895350 w 1651452"/>
                  <a:gd name="connsiteY38" fmla="*/ 573880 h 2979382"/>
                  <a:gd name="connsiteX39" fmla="*/ 876300 w 1651452"/>
                  <a:gd name="connsiteY39" fmla="*/ 545305 h 2979382"/>
                  <a:gd name="connsiteX40" fmla="*/ 866775 w 1651452"/>
                  <a:gd name="connsiteY40" fmla="*/ 516730 h 2979382"/>
                  <a:gd name="connsiteX41" fmla="*/ 828675 w 1651452"/>
                  <a:gd name="connsiteY41" fmla="*/ 459580 h 2979382"/>
                  <a:gd name="connsiteX42" fmla="*/ 781050 w 1651452"/>
                  <a:gd name="connsiteY42" fmla="*/ 373855 h 2979382"/>
                  <a:gd name="connsiteX43" fmla="*/ 752475 w 1651452"/>
                  <a:gd name="connsiteY43" fmla="*/ 316705 h 2979382"/>
                  <a:gd name="connsiteX44" fmla="*/ 742950 w 1651452"/>
                  <a:gd name="connsiteY44" fmla="*/ 288130 h 2979382"/>
                  <a:gd name="connsiteX45" fmla="*/ 723900 w 1651452"/>
                  <a:gd name="connsiteY45" fmla="*/ 259555 h 2979382"/>
                  <a:gd name="connsiteX46" fmla="*/ 714375 w 1651452"/>
                  <a:gd name="connsiteY46" fmla="*/ 230980 h 2979382"/>
                  <a:gd name="connsiteX47" fmla="*/ 695325 w 1651452"/>
                  <a:gd name="connsiteY47" fmla="*/ 202405 h 2979382"/>
                  <a:gd name="connsiteX48" fmla="*/ 685800 w 1651452"/>
                  <a:gd name="connsiteY48" fmla="*/ 173830 h 2979382"/>
                  <a:gd name="connsiteX49" fmla="*/ 600075 w 1651452"/>
                  <a:gd name="connsiteY49" fmla="*/ 107155 h 2979382"/>
                  <a:gd name="connsiteX50" fmla="*/ 571500 w 1651452"/>
                  <a:gd name="connsiteY50" fmla="*/ 88105 h 2979382"/>
                  <a:gd name="connsiteX51" fmla="*/ 542925 w 1651452"/>
                  <a:gd name="connsiteY51" fmla="*/ 69055 h 2979382"/>
                  <a:gd name="connsiteX52" fmla="*/ 504825 w 1651452"/>
                  <a:gd name="connsiteY52" fmla="*/ 40480 h 2979382"/>
                  <a:gd name="connsiteX53" fmla="*/ 476250 w 1651452"/>
                  <a:gd name="connsiteY53" fmla="*/ 30955 h 2979382"/>
                  <a:gd name="connsiteX54" fmla="*/ 438150 w 1651452"/>
                  <a:gd name="connsiteY54" fmla="*/ 2380 h 2979382"/>
                  <a:gd name="connsiteX55" fmla="*/ 342900 w 1651452"/>
                  <a:gd name="connsiteY55" fmla="*/ 40480 h 2979382"/>
                  <a:gd name="connsiteX56" fmla="*/ 314325 w 1651452"/>
                  <a:gd name="connsiteY56" fmla="*/ 50005 h 2979382"/>
                  <a:gd name="connsiteX57" fmla="*/ 257175 w 1651452"/>
                  <a:gd name="connsiteY57" fmla="*/ 88105 h 2979382"/>
                  <a:gd name="connsiteX58" fmla="*/ 171450 w 1651452"/>
                  <a:gd name="connsiteY58" fmla="*/ 135730 h 2979382"/>
                  <a:gd name="connsiteX59" fmla="*/ 152400 w 1651452"/>
                  <a:gd name="connsiteY59" fmla="*/ 164305 h 2979382"/>
                  <a:gd name="connsiteX60" fmla="*/ 95250 w 1651452"/>
                  <a:gd name="connsiteY60" fmla="*/ 202405 h 2979382"/>
                  <a:gd name="connsiteX61" fmla="*/ 76200 w 1651452"/>
                  <a:gd name="connsiteY61" fmla="*/ 230980 h 2979382"/>
                  <a:gd name="connsiteX62" fmla="*/ 9525 w 1651452"/>
                  <a:gd name="connsiteY62" fmla="*/ 259555 h 2979382"/>
                  <a:gd name="connsiteX63" fmla="*/ 0 w 1651452"/>
                  <a:gd name="connsiteY63" fmla="*/ 288130 h 2979382"/>
                  <a:gd name="connsiteX64" fmla="*/ 19050 w 1651452"/>
                  <a:gd name="connsiteY64" fmla="*/ 354805 h 2979382"/>
                  <a:gd name="connsiteX65" fmla="*/ 66675 w 1651452"/>
                  <a:gd name="connsiteY65" fmla="*/ 411955 h 2979382"/>
                  <a:gd name="connsiteX66" fmla="*/ 85725 w 1651452"/>
                  <a:gd name="connsiteY66" fmla="*/ 469105 h 2979382"/>
                  <a:gd name="connsiteX67" fmla="*/ 123825 w 1651452"/>
                  <a:gd name="connsiteY67" fmla="*/ 526255 h 2979382"/>
                  <a:gd name="connsiteX68" fmla="*/ 142875 w 1651452"/>
                  <a:gd name="connsiteY68" fmla="*/ 583405 h 2979382"/>
                  <a:gd name="connsiteX69" fmla="*/ 152400 w 1651452"/>
                  <a:gd name="connsiteY69" fmla="*/ 611980 h 2979382"/>
                  <a:gd name="connsiteX70" fmla="*/ 180975 w 1651452"/>
                  <a:gd name="connsiteY70" fmla="*/ 640555 h 2979382"/>
                  <a:gd name="connsiteX71" fmla="*/ 190500 w 1651452"/>
                  <a:gd name="connsiteY71" fmla="*/ 669130 h 2979382"/>
                  <a:gd name="connsiteX72" fmla="*/ 209550 w 1651452"/>
                  <a:gd name="connsiteY72" fmla="*/ 697705 h 2979382"/>
                  <a:gd name="connsiteX73" fmla="*/ 219075 w 1651452"/>
                  <a:gd name="connsiteY73" fmla="*/ 735805 h 2979382"/>
                  <a:gd name="connsiteX74" fmla="*/ 266700 w 1651452"/>
                  <a:gd name="connsiteY74" fmla="*/ 792955 h 2979382"/>
                  <a:gd name="connsiteX75" fmla="*/ 276225 w 1651452"/>
                  <a:gd name="connsiteY75" fmla="*/ 821530 h 2979382"/>
                  <a:gd name="connsiteX76" fmla="*/ 295275 w 1651452"/>
                  <a:gd name="connsiteY76" fmla="*/ 850105 h 2979382"/>
                  <a:gd name="connsiteX77" fmla="*/ 304800 w 1651452"/>
                  <a:gd name="connsiteY77" fmla="*/ 888205 h 2979382"/>
                  <a:gd name="connsiteX78" fmla="*/ 323850 w 1651452"/>
                  <a:gd name="connsiteY78" fmla="*/ 926305 h 2979382"/>
                  <a:gd name="connsiteX79" fmla="*/ 361950 w 1651452"/>
                  <a:gd name="connsiteY79" fmla="*/ 983455 h 2979382"/>
                  <a:gd name="connsiteX80" fmla="*/ 390525 w 1651452"/>
                  <a:gd name="connsiteY80" fmla="*/ 1040605 h 2979382"/>
                  <a:gd name="connsiteX81" fmla="*/ 400050 w 1651452"/>
                  <a:gd name="connsiteY81" fmla="*/ 1069180 h 2979382"/>
                  <a:gd name="connsiteX82" fmla="*/ 419100 w 1651452"/>
                  <a:gd name="connsiteY82" fmla="*/ 1107280 h 2979382"/>
                  <a:gd name="connsiteX83" fmla="*/ 428625 w 1651452"/>
                  <a:gd name="connsiteY83" fmla="*/ 1135855 h 2979382"/>
                  <a:gd name="connsiteX84" fmla="*/ 466725 w 1651452"/>
                  <a:gd name="connsiteY84" fmla="*/ 1193005 h 2979382"/>
                  <a:gd name="connsiteX85" fmla="*/ 476250 w 1651452"/>
                  <a:gd name="connsiteY85" fmla="*/ 1231105 h 2979382"/>
                  <a:gd name="connsiteX86" fmla="*/ 495300 w 1651452"/>
                  <a:gd name="connsiteY86" fmla="*/ 1288255 h 2979382"/>
                  <a:gd name="connsiteX87" fmla="*/ 504825 w 1651452"/>
                  <a:gd name="connsiteY87" fmla="*/ 1316830 h 2979382"/>
                  <a:gd name="connsiteX88" fmla="*/ 514350 w 1651452"/>
                  <a:gd name="connsiteY88" fmla="*/ 1354930 h 2979382"/>
                  <a:gd name="connsiteX89" fmla="*/ 533400 w 1651452"/>
                  <a:gd name="connsiteY89" fmla="*/ 1412080 h 2979382"/>
                  <a:gd name="connsiteX90" fmla="*/ 542925 w 1651452"/>
                  <a:gd name="connsiteY90" fmla="*/ 1459705 h 2979382"/>
                  <a:gd name="connsiteX91" fmla="*/ 561975 w 1651452"/>
                  <a:gd name="connsiteY91" fmla="*/ 1516855 h 2979382"/>
                  <a:gd name="connsiteX92" fmla="*/ 571500 w 1651452"/>
                  <a:gd name="connsiteY92" fmla="*/ 1574005 h 2979382"/>
                  <a:gd name="connsiteX93" fmla="*/ 581025 w 1651452"/>
                  <a:gd name="connsiteY93" fmla="*/ 1602580 h 2979382"/>
                  <a:gd name="connsiteX94" fmla="*/ 600075 w 1651452"/>
                  <a:gd name="connsiteY94" fmla="*/ 1697830 h 2979382"/>
                  <a:gd name="connsiteX95" fmla="*/ 619125 w 1651452"/>
                  <a:gd name="connsiteY95" fmla="*/ 1764505 h 2979382"/>
                  <a:gd name="connsiteX96" fmla="*/ 628650 w 1651452"/>
                  <a:gd name="connsiteY96" fmla="*/ 1831180 h 2979382"/>
                  <a:gd name="connsiteX97" fmla="*/ 638175 w 1651452"/>
                  <a:gd name="connsiteY97" fmla="*/ 1859755 h 2979382"/>
                  <a:gd name="connsiteX98" fmla="*/ 647700 w 1651452"/>
                  <a:gd name="connsiteY98" fmla="*/ 1907380 h 2979382"/>
                  <a:gd name="connsiteX99" fmla="*/ 657225 w 1651452"/>
                  <a:gd name="connsiteY99" fmla="*/ 2193130 h 2979382"/>
                  <a:gd name="connsiteX100" fmla="*/ 666750 w 1651452"/>
                  <a:gd name="connsiteY100" fmla="*/ 2955130 h 2979382"/>
                  <a:gd name="connsiteX101" fmla="*/ 847725 w 1651452"/>
                  <a:gd name="connsiteY101" fmla="*/ 2945605 h 2979382"/>
                  <a:gd name="connsiteX102" fmla="*/ 1123950 w 1651452"/>
                  <a:gd name="connsiteY102" fmla="*/ 2936080 h 2979382"/>
                  <a:gd name="connsiteX103" fmla="*/ 1619250 w 1651452"/>
                  <a:gd name="connsiteY103" fmla="*/ 2917030 h 29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1651452" h="2979382">
                    <a:moveTo>
                      <a:pt x="1619250" y="2917030"/>
                    </a:moveTo>
                    <a:cubicBezTo>
                      <a:pt x="1698625" y="2905918"/>
                      <a:pt x="1607144" y="2885029"/>
                      <a:pt x="1600200" y="2869405"/>
                    </a:cubicBezTo>
                    <a:cubicBezTo>
                      <a:pt x="1594433" y="2856430"/>
                      <a:pt x="1585640" y="2844775"/>
                      <a:pt x="1581150" y="2831305"/>
                    </a:cubicBezTo>
                    <a:cubicBezTo>
                      <a:pt x="1576030" y="2815946"/>
                      <a:pt x="1575552" y="2799386"/>
                      <a:pt x="1571625" y="2783680"/>
                    </a:cubicBezTo>
                    <a:cubicBezTo>
                      <a:pt x="1569190" y="2773940"/>
                      <a:pt x="1565275" y="2764630"/>
                      <a:pt x="1562100" y="2755105"/>
                    </a:cubicBezTo>
                    <a:cubicBezTo>
                      <a:pt x="1558925" y="2732880"/>
                      <a:pt x="1556978" y="2710445"/>
                      <a:pt x="1552575" y="2688430"/>
                    </a:cubicBezTo>
                    <a:cubicBezTo>
                      <a:pt x="1550606" y="2678585"/>
                      <a:pt x="1544101" y="2669840"/>
                      <a:pt x="1543050" y="2659855"/>
                    </a:cubicBezTo>
                    <a:cubicBezTo>
                      <a:pt x="1537722" y="2609236"/>
                      <a:pt x="1538133" y="2558145"/>
                      <a:pt x="1533525" y="2507455"/>
                    </a:cubicBezTo>
                    <a:cubicBezTo>
                      <a:pt x="1531777" y="2488222"/>
                      <a:pt x="1526133" y="2469500"/>
                      <a:pt x="1524000" y="2450305"/>
                    </a:cubicBezTo>
                    <a:cubicBezTo>
                      <a:pt x="1519819" y="2412677"/>
                      <a:pt x="1515649" y="2315692"/>
                      <a:pt x="1504950" y="2269330"/>
                    </a:cubicBezTo>
                    <a:cubicBezTo>
                      <a:pt x="1500435" y="2249764"/>
                      <a:pt x="1490770" y="2231661"/>
                      <a:pt x="1485900" y="2212180"/>
                    </a:cubicBezTo>
                    <a:cubicBezTo>
                      <a:pt x="1482725" y="2199480"/>
                      <a:pt x="1479971" y="2186667"/>
                      <a:pt x="1476375" y="2174080"/>
                    </a:cubicBezTo>
                    <a:cubicBezTo>
                      <a:pt x="1473617" y="2164426"/>
                      <a:pt x="1469285" y="2155245"/>
                      <a:pt x="1466850" y="2145505"/>
                    </a:cubicBezTo>
                    <a:cubicBezTo>
                      <a:pt x="1462324" y="2127400"/>
                      <a:pt x="1455133" y="2079336"/>
                      <a:pt x="1447800" y="2059780"/>
                    </a:cubicBezTo>
                    <a:cubicBezTo>
                      <a:pt x="1422752" y="1992984"/>
                      <a:pt x="1437335" y="2048375"/>
                      <a:pt x="1409700" y="1993105"/>
                    </a:cubicBezTo>
                    <a:cubicBezTo>
                      <a:pt x="1391164" y="1956034"/>
                      <a:pt x="1408961" y="1969156"/>
                      <a:pt x="1390650" y="1926430"/>
                    </a:cubicBezTo>
                    <a:cubicBezTo>
                      <a:pt x="1386141" y="1915908"/>
                      <a:pt x="1377280" y="1907794"/>
                      <a:pt x="1371600" y="1897855"/>
                    </a:cubicBezTo>
                    <a:cubicBezTo>
                      <a:pt x="1364555" y="1885527"/>
                      <a:pt x="1357823" y="1872938"/>
                      <a:pt x="1352550" y="1859755"/>
                    </a:cubicBezTo>
                    <a:cubicBezTo>
                      <a:pt x="1345092" y="1841111"/>
                      <a:pt x="1344639" y="1819313"/>
                      <a:pt x="1333500" y="1802605"/>
                    </a:cubicBezTo>
                    <a:cubicBezTo>
                      <a:pt x="1327150" y="1793080"/>
                      <a:pt x="1319099" y="1784491"/>
                      <a:pt x="1314450" y="1774030"/>
                    </a:cubicBezTo>
                    <a:cubicBezTo>
                      <a:pt x="1306295" y="1755680"/>
                      <a:pt x="1306539" y="1733588"/>
                      <a:pt x="1295400" y="1716880"/>
                    </a:cubicBezTo>
                    <a:cubicBezTo>
                      <a:pt x="1289050" y="1707355"/>
                      <a:pt x="1280999" y="1698766"/>
                      <a:pt x="1276350" y="1688305"/>
                    </a:cubicBezTo>
                    <a:cubicBezTo>
                      <a:pt x="1268195" y="1669955"/>
                      <a:pt x="1263650" y="1650205"/>
                      <a:pt x="1257300" y="1631155"/>
                    </a:cubicBezTo>
                    <a:cubicBezTo>
                      <a:pt x="1234462" y="1562642"/>
                      <a:pt x="1262170" y="1648201"/>
                      <a:pt x="1238250" y="1564480"/>
                    </a:cubicBezTo>
                    <a:cubicBezTo>
                      <a:pt x="1235492" y="1554826"/>
                      <a:pt x="1230903" y="1545706"/>
                      <a:pt x="1228725" y="1535905"/>
                    </a:cubicBezTo>
                    <a:cubicBezTo>
                      <a:pt x="1206374" y="1435325"/>
                      <a:pt x="1231117" y="1514506"/>
                      <a:pt x="1209675" y="1450180"/>
                    </a:cubicBezTo>
                    <a:cubicBezTo>
                      <a:pt x="1206500" y="1421605"/>
                      <a:pt x="1204522" y="1392872"/>
                      <a:pt x="1200150" y="1364455"/>
                    </a:cubicBezTo>
                    <a:cubicBezTo>
                      <a:pt x="1198159" y="1351516"/>
                      <a:pt x="1191712" y="1339401"/>
                      <a:pt x="1190625" y="1326355"/>
                    </a:cubicBezTo>
                    <a:cubicBezTo>
                      <a:pt x="1171686" y="1099090"/>
                      <a:pt x="1202613" y="1200394"/>
                      <a:pt x="1171575" y="1107280"/>
                    </a:cubicBezTo>
                    <a:cubicBezTo>
                      <a:pt x="1148239" y="943927"/>
                      <a:pt x="1174691" y="1100694"/>
                      <a:pt x="1152525" y="1012030"/>
                    </a:cubicBezTo>
                    <a:cubicBezTo>
                      <a:pt x="1148598" y="996324"/>
                      <a:pt x="1147260" y="980024"/>
                      <a:pt x="1143000" y="964405"/>
                    </a:cubicBezTo>
                    <a:cubicBezTo>
                      <a:pt x="1137716" y="945032"/>
                      <a:pt x="1128820" y="926736"/>
                      <a:pt x="1123950" y="907255"/>
                    </a:cubicBezTo>
                    <a:cubicBezTo>
                      <a:pt x="1120775" y="894555"/>
                      <a:pt x="1120920" y="880521"/>
                      <a:pt x="1114425" y="869155"/>
                    </a:cubicBezTo>
                    <a:cubicBezTo>
                      <a:pt x="1107742" y="857459"/>
                      <a:pt x="1094474" y="850928"/>
                      <a:pt x="1085850" y="840580"/>
                    </a:cubicBezTo>
                    <a:cubicBezTo>
                      <a:pt x="1046163" y="792955"/>
                      <a:pt x="1090612" y="827880"/>
                      <a:pt x="1038225" y="792955"/>
                    </a:cubicBezTo>
                    <a:cubicBezTo>
                      <a:pt x="1025525" y="773905"/>
                      <a:pt x="1016314" y="751994"/>
                      <a:pt x="1000125" y="735805"/>
                    </a:cubicBezTo>
                    <a:cubicBezTo>
                      <a:pt x="990600" y="726280"/>
                      <a:pt x="979380" y="718191"/>
                      <a:pt x="971550" y="707230"/>
                    </a:cubicBezTo>
                    <a:cubicBezTo>
                      <a:pt x="908865" y="619471"/>
                      <a:pt x="998221" y="714851"/>
                      <a:pt x="923925" y="640555"/>
                    </a:cubicBezTo>
                    <a:cubicBezTo>
                      <a:pt x="913239" y="608497"/>
                      <a:pt x="914182" y="606836"/>
                      <a:pt x="895350" y="573880"/>
                    </a:cubicBezTo>
                    <a:cubicBezTo>
                      <a:pt x="889670" y="563941"/>
                      <a:pt x="881420" y="555544"/>
                      <a:pt x="876300" y="545305"/>
                    </a:cubicBezTo>
                    <a:cubicBezTo>
                      <a:pt x="871810" y="536325"/>
                      <a:pt x="871651" y="525507"/>
                      <a:pt x="866775" y="516730"/>
                    </a:cubicBezTo>
                    <a:cubicBezTo>
                      <a:pt x="855656" y="496716"/>
                      <a:pt x="835915" y="481300"/>
                      <a:pt x="828675" y="459580"/>
                    </a:cubicBezTo>
                    <a:cubicBezTo>
                      <a:pt x="805365" y="389651"/>
                      <a:pt x="823824" y="416629"/>
                      <a:pt x="781050" y="373855"/>
                    </a:cubicBezTo>
                    <a:cubicBezTo>
                      <a:pt x="757109" y="302031"/>
                      <a:pt x="789404" y="390563"/>
                      <a:pt x="752475" y="316705"/>
                    </a:cubicBezTo>
                    <a:cubicBezTo>
                      <a:pt x="747985" y="307725"/>
                      <a:pt x="747440" y="297110"/>
                      <a:pt x="742950" y="288130"/>
                    </a:cubicBezTo>
                    <a:cubicBezTo>
                      <a:pt x="737830" y="277891"/>
                      <a:pt x="729020" y="269794"/>
                      <a:pt x="723900" y="259555"/>
                    </a:cubicBezTo>
                    <a:cubicBezTo>
                      <a:pt x="719410" y="250575"/>
                      <a:pt x="718865" y="239960"/>
                      <a:pt x="714375" y="230980"/>
                    </a:cubicBezTo>
                    <a:cubicBezTo>
                      <a:pt x="709255" y="220741"/>
                      <a:pt x="700445" y="212644"/>
                      <a:pt x="695325" y="202405"/>
                    </a:cubicBezTo>
                    <a:cubicBezTo>
                      <a:pt x="690835" y="193425"/>
                      <a:pt x="691369" y="182184"/>
                      <a:pt x="685800" y="173830"/>
                    </a:cubicBezTo>
                    <a:cubicBezTo>
                      <a:pt x="667894" y="146971"/>
                      <a:pt x="622782" y="122293"/>
                      <a:pt x="600075" y="107155"/>
                    </a:cubicBezTo>
                    <a:lnTo>
                      <a:pt x="571500" y="88105"/>
                    </a:lnTo>
                    <a:cubicBezTo>
                      <a:pt x="561975" y="81755"/>
                      <a:pt x="552083" y="75924"/>
                      <a:pt x="542925" y="69055"/>
                    </a:cubicBezTo>
                    <a:cubicBezTo>
                      <a:pt x="530225" y="59530"/>
                      <a:pt x="518608" y="48356"/>
                      <a:pt x="504825" y="40480"/>
                    </a:cubicBezTo>
                    <a:cubicBezTo>
                      <a:pt x="496108" y="35499"/>
                      <a:pt x="485775" y="34130"/>
                      <a:pt x="476250" y="30955"/>
                    </a:cubicBezTo>
                    <a:cubicBezTo>
                      <a:pt x="463550" y="21430"/>
                      <a:pt x="453717" y="5493"/>
                      <a:pt x="438150" y="2380"/>
                    </a:cubicBezTo>
                    <a:cubicBezTo>
                      <a:pt x="384868" y="-8276"/>
                      <a:pt x="380400" y="19052"/>
                      <a:pt x="342900" y="40480"/>
                    </a:cubicBezTo>
                    <a:cubicBezTo>
                      <a:pt x="334183" y="45461"/>
                      <a:pt x="323850" y="46830"/>
                      <a:pt x="314325" y="50005"/>
                    </a:cubicBezTo>
                    <a:cubicBezTo>
                      <a:pt x="250909" y="113421"/>
                      <a:pt x="319206" y="53643"/>
                      <a:pt x="257175" y="88105"/>
                    </a:cubicBezTo>
                    <a:cubicBezTo>
                      <a:pt x="158919" y="142692"/>
                      <a:pt x="236108" y="114177"/>
                      <a:pt x="171450" y="135730"/>
                    </a:cubicBezTo>
                    <a:cubicBezTo>
                      <a:pt x="165100" y="145255"/>
                      <a:pt x="161015" y="156767"/>
                      <a:pt x="152400" y="164305"/>
                    </a:cubicBezTo>
                    <a:cubicBezTo>
                      <a:pt x="135170" y="179382"/>
                      <a:pt x="95250" y="202405"/>
                      <a:pt x="95250" y="202405"/>
                    </a:cubicBezTo>
                    <a:cubicBezTo>
                      <a:pt x="88900" y="211930"/>
                      <a:pt x="84994" y="223651"/>
                      <a:pt x="76200" y="230980"/>
                    </a:cubicBezTo>
                    <a:cubicBezTo>
                      <a:pt x="60507" y="244058"/>
                      <a:pt x="29377" y="252938"/>
                      <a:pt x="9525" y="259555"/>
                    </a:cubicBezTo>
                    <a:cubicBezTo>
                      <a:pt x="6350" y="269080"/>
                      <a:pt x="0" y="278090"/>
                      <a:pt x="0" y="288130"/>
                    </a:cubicBezTo>
                    <a:cubicBezTo>
                      <a:pt x="0" y="291305"/>
                      <a:pt x="14558" y="348067"/>
                      <a:pt x="19050" y="354805"/>
                    </a:cubicBezTo>
                    <a:cubicBezTo>
                      <a:pt x="48958" y="399667"/>
                      <a:pt x="45900" y="365210"/>
                      <a:pt x="66675" y="411955"/>
                    </a:cubicBezTo>
                    <a:cubicBezTo>
                      <a:pt x="74830" y="430305"/>
                      <a:pt x="74586" y="452397"/>
                      <a:pt x="85725" y="469105"/>
                    </a:cubicBezTo>
                    <a:cubicBezTo>
                      <a:pt x="98425" y="488155"/>
                      <a:pt x="116585" y="504535"/>
                      <a:pt x="123825" y="526255"/>
                    </a:cubicBezTo>
                    <a:lnTo>
                      <a:pt x="142875" y="583405"/>
                    </a:lnTo>
                    <a:cubicBezTo>
                      <a:pt x="146050" y="592930"/>
                      <a:pt x="145300" y="604880"/>
                      <a:pt x="152400" y="611980"/>
                    </a:cubicBezTo>
                    <a:lnTo>
                      <a:pt x="180975" y="640555"/>
                    </a:lnTo>
                    <a:cubicBezTo>
                      <a:pt x="184150" y="650080"/>
                      <a:pt x="186010" y="660150"/>
                      <a:pt x="190500" y="669130"/>
                    </a:cubicBezTo>
                    <a:cubicBezTo>
                      <a:pt x="195620" y="679369"/>
                      <a:pt x="205041" y="687183"/>
                      <a:pt x="209550" y="697705"/>
                    </a:cubicBezTo>
                    <a:cubicBezTo>
                      <a:pt x="214707" y="709737"/>
                      <a:pt x="213918" y="723773"/>
                      <a:pt x="219075" y="735805"/>
                    </a:cubicBezTo>
                    <a:cubicBezTo>
                      <a:pt x="229021" y="759012"/>
                      <a:pt x="249536" y="775791"/>
                      <a:pt x="266700" y="792955"/>
                    </a:cubicBezTo>
                    <a:cubicBezTo>
                      <a:pt x="269875" y="802480"/>
                      <a:pt x="271735" y="812550"/>
                      <a:pt x="276225" y="821530"/>
                    </a:cubicBezTo>
                    <a:cubicBezTo>
                      <a:pt x="281345" y="831769"/>
                      <a:pt x="290766" y="839583"/>
                      <a:pt x="295275" y="850105"/>
                    </a:cubicBezTo>
                    <a:cubicBezTo>
                      <a:pt x="300432" y="862137"/>
                      <a:pt x="300203" y="875948"/>
                      <a:pt x="304800" y="888205"/>
                    </a:cubicBezTo>
                    <a:cubicBezTo>
                      <a:pt x="309786" y="901500"/>
                      <a:pt x="316545" y="914129"/>
                      <a:pt x="323850" y="926305"/>
                    </a:cubicBezTo>
                    <a:cubicBezTo>
                      <a:pt x="335630" y="945938"/>
                      <a:pt x="354710" y="961735"/>
                      <a:pt x="361950" y="983455"/>
                    </a:cubicBezTo>
                    <a:cubicBezTo>
                      <a:pt x="385891" y="1055279"/>
                      <a:pt x="353596" y="966747"/>
                      <a:pt x="390525" y="1040605"/>
                    </a:cubicBezTo>
                    <a:cubicBezTo>
                      <a:pt x="395015" y="1049585"/>
                      <a:pt x="396095" y="1059952"/>
                      <a:pt x="400050" y="1069180"/>
                    </a:cubicBezTo>
                    <a:cubicBezTo>
                      <a:pt x="405643" y="1082231"/>
                      <a:pt x="413507" y="1094229"/>
                      <a:pt x="419100" y="1107280"/>
                    </a:cubicBezTo>
                    <a:cubicBezTo>
                      <a:pt x="423055" y="1116508"/>
                      <a:pt x="423749" y="1127078"/>
                      <a:pt x="428625" y="1135855"/>
                    </a:cubicBezTo>
                    <a:cubicBezTo>
                      <a:pt x="439744" y="1155869"/>
                      <a:pt x="466725" y="1193005"/>
                      <a:pt x="466725" y="1193005"/>
                    </a:cubicBezTo>
                    <a:cubicBezTo>
                      <a:pt x="469900" y="1205705"/>
                      <a:pt x="472488" y="1218566"/>
                      <a:pt x="476250" y="1231105"/>
                    </a:cubicBezTo>
                    <a:cubicBezTo>
                      <a:pt x="482020" y="1250339"/>
                      <a:pt x="488950" y="1269205"/>
                      <a:pt x="495300" y="1288255"/>
                    </a:cubicBezTo>
                    <a:cubicBezTo>
                      <a:pt x="498475" y="1297780"/>
                      <a:pt x="502390" y="1307090"/>
                      <a:pt x="504825" y="1316830"/>
                    </a:cubicBezTo>
                    <a:cubicBezTo>
                      <a:pt x="508000" y="1329530"/>
                      <a:pt x="510588" y="1342391"/>
                      <a:pt x="514350" y="1354930"/>
                    </a:cubicBezTo>
                    <a:cubicBezTo>
                      <a:pt x="520120" y="1374164"/>
                      <a:pt x="529462" y="1392389"/>
                      <a:pt x="533400" y="1412080"/>
                    </a:cubicBezTo>
                    <a:cubicBezTo>
                      <a:pt x="536575" y="1427955"/>
                      <a:pt x="538665" y="1444086"/>
                      <a:pt x="542925" y="1459705"/>
                    </a:cubicBezTo>
                    <a:cubicBezTo>
                      <a:pt x="548209" y="1479078"/>
                      <a:pt x="558674" y="1497048"/>
                      <a:pt x="561975" y="1516855"/>
                    </a:cubicBezTo>
                    <a:cubicBezTo>
                      <a:pt x="565150" y="1535905"/>
                      <a:pt x="567310" y="1555152"/>
                      <a:pt x="571500" y="1574005"/>
                    </a:cubicBezTo>
                    <a:cubicBezTo>
                      <a:pt x="573678" y="1583806"/>
                      <a:pt x="578847" y="1592779"/>
                      <a:pt x="581025" y="1602580"/>
                    </a:cubicBezTo>
                    <a:cubicBezTo>
                      <a:pt x="599737" y="1686782"/>
                      <a:pt x="581098" y="1631410"/>
                      <a:pt x="600075" y="1697830"/>
                    </a:cubicBezTo>
                    <a:cubicBezTo>
                      <a:pt x="610276" y="1733534"/>
                      <a:pt x="611681" y="1723562"/>
                      <a:pt x="619125" y="1764505"/>
                    </a:cubicBezTo>
                    <a:cubicBezTo>
                      <a:pt x="623141" y="1786594"/>
                      <a:pt x="624247" y="1809165"/>
                      <a:pt x="628650" y="1831180"/>
                    </a:cubicBezTo>
                    <a:cubicBezTo>
                      <a:pt x="630619" y="1841025"/>
                      <a:pt x="635740" y="1850015"/>
                      <a:pt x="638175" y="1859755"/>
                    </a:cubicBezTo>
                    <a:cubicBezTo>
                      <a:pt x="642102" y="1875461"/>
                      <a:pt x="644525" y="1891505"/>
                      <a:pt x="647700" y="1907380"/>
                    </a:cubicBezTo>
                    <a:cubicBezTo>
                      <a:pt x="650875" y="2002630"/>
                      <a:pt x="655493" y="2097843"/>
                      <a:pt x="657225" y="2193130"/>
                    </a:cubicBezTo>
                    <a:cubicBezTo>
                      <a:pt x="661843" y="2447108"/>
                      <a:pt x="604408" y="2708879"/>
                      <a:pt x="666750" y="2955130"/>
                    </a:cubicBezTo>
                    <a:cubicBezTo>
                      <a:pt x="681576" y="3013691"/>
                      <a:pt x="787369" y="2948120"/>
                      <a:pt x="847725" y="2945605"/>
                    </a:cubicBezTo>
                    <a:lnTo>
                      <a:pt x="1123950" y="2936080"/>
                    </a:lnTo>
                    <a:cubicBezTo>
                      <a:pt x="1568443" y="2946182"/>
                      <a:pt x="1539875" y="2928142"/>
                      <a:pt x="1619250" y="291703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48003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</p:grpSp>
        <p:sp>
          <p:nvSpPr>
            <p:cNvPr id="11" name="위쪽 화살표 10"/>
            <p:cNvSpPr/>
            <p:nvPr/>
          </p:nvSpPr>
          <p:spPr>
            <a:xfrm>
              <a:off x="5407231" y="2843336"/>
              <a:ext cx="1142741" cy="5522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정면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 rot="20983649">
              <a:off x="7687751" y="4394504"/>
              <a:ext cx="171306" cy="7420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0983649">
              <a:off x="7817726" y="4565055"/>
              <a:ext cx="708164" cy="1933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81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096765" y="1010558"/>
            <a:ext cx="6988840" cy="5519330"/>
            <a:chOff x="2096765" y="1010558"/>
            <a:chExt cx="6988840" cy="5519330"/>
          </a:xfrm>
        </p:grpSpPr>
        <p:grpSp>
          <p:nvGrpSpPr>
            <p:cNvPr id="10" name="그룹 9"/>
            <p:cNvGrpSpPr/>
            <p:nvPr/>
          </p:nvGrpSpPr>
          <p:grpSpPr>
            <a:xfrm>
              <a:off x="2096765" y="1010558"/>
              <a:ext cx="6988840" cy="5519330"/>
              <a:chOff x="2096765" y="1010558"/>
              <a:chExt cx="6988840" cy="551933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340991" y="1082975"/>
                <a:ext cx="5083991" cy="508399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4400000">
                <a:off x="1944416" y="4473175"/>
                <a:ext cx="2209062" cy="190436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18389100">
                <a:off x="2622380" y="2096239"/>
                <a:ext cx="1552976" cy="133877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0003301">
                <a:off x="3660346" y="1394853"/>
                <a:ext cx="1446827" cy="124726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15727507">
                <a:off x="2909575" y="3381531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3629025" y="2334965"/>
                <a:ext cx="1714500" cy="3240330"/>
              </a:xfrm>
              <a:custGeom>
                <a:avLst/>
                <a:gdLst>
                  <a:gd name="connsiteX0" fmla="*/ 838200 w 1714500"/>
                  <a:gd name="connsiteY0" fmla="*/ 363228 h 3240330"/>
                  <a:gd name="connsiteX1" fmla="*/ 742950 w 1714500"/>
                  <a:gd name="connsiteY1" fmla="*/ 372753 h 3240330"/>
                  <a:gd name="connsiteX2" fmla="*/ 704850 w 1714500"/>
                  <a:gd name="connsiteY2" fmla="*/ 382278 h 3240330"/>
                  <a:gd name="connsiteX3" fmla="*/ 571500 w 1714500"/>
                  <a:gd name="connsiteY3" fmla="*/ 401328 h 3240330"/>
                  <a:gd name="connsiteX4" fmla="*/ 533400 w 1714500"/>
                  <a:gd name="connsiteY4" fmla="*/ 410853 h 3240330"/>
                  <a:gd name="connsiteX5" fmla="*/ 504825 w 1714500"/>
                  <a:gd name="connsiteY5" fmla="*/ 420378 h 3240330"/>
                  <a:gd name="connsiteX6" fmla="*/ 419100 w 1714500"/>
                  <a:gd name="connsiteY6" fmla="*/ 439428 h 3240330"/>
                  <a:gd name="connsiteX7" fmla="*/ 400050 w 1714500"/>
                  <a:gd name="connsiteY7" fmla="*/ 468003 h 3240330"/>
                  <a:gd name="connsiteX8" fmla="*/ 342900 w 1714500"/>
                  <a:gd name="connsiteY8" fmla="*/ 515628 h 3240330"/>
                  <a:gd name="connsiteX9" fmla="*/ 323850 w 1714500"/>
                  <a:gd name="connsiteY9" fmla="*/ 544203 h 3240330"/>
                  <a:gd name="connsiteX10" fmla="*/ 266700 w 1714500"/>
                  <a:gd name="connsiteY10" fmla="*/ 582303 h 3240330"/>
                  <a:gd name="connsiteX11" fmla="*/ 238125 w 1714500"/>
                  <a:gd name="connsiteY11" fmla="*/ 620403 h 3240330"/>
                  <a:gd name="connsiteX12" fmla="*/ 200025 w 1714500"/>
                  <a:gd name="connsiteY12" fmla="*/ 639453 h 3240330"/>
                  <a:gd name="connsiteX13" fmla="*/ 171450 w 1714500"/>
                  <a:gd name="connsiteY13" fmla="*/ 668028 h 3240330"/>
                  <a:gd name="connsiteX14" fmla="*/ 142875 w 1714500"/>
                  <a:gd name="connsiteY14" fmla="*/ 725178 h 3240330"/>
                  <a:gd name="connsiteX15" fmla="*/ 133350 w 1714500"/>
                  <a:gd name="connsiteY15" fmla="*/ 753753 h 3240330"/>
                  <a:gd name="connsiteX16" fmla="*/ 114300 w 1714500"/>
                  <a:gd name="connsiteY16" fmla="*/ 782328 h 3240330"/>
                  <a:gd name="connsiteX17" fmla="*/ 104775 w 1714500"/>
                  <a:gd name="connsiteY17" fmla="*/ 810903 h 3240330"/>
                  <a:gd name="connsiteX18" fmla="*/ 76200 w 1714500"/>
                  <a:gd name="connsiteY18" fmla="*/ 868053 h 3240330"/>
                  <a:gd name="connsiteX19" fmla="*/ 85725 w 1714500"/>
                  <a:gd name="connsiteY19" fmla="*/ 1134753 h 3240330"/>
                  <a:gd name="connsiteX20" fmla="*/ 104775 w 1714500"/>
                  <a:gd name="connsiteY20" fmla="*/ 1191903 h 3240330"/>
                  <a:gd name="connsiteX21" fmla="*/ 123825 w 1714500"/>
                  <a:gd name="connsiteY21" fmla="*/ 1220478 h 3240330"/>
                  <a:gd name="connsiteX22" fmla="*/ 133350 w 1714500"/>
                  <a:gd name="connsiteY22" fmla="*/ 1258578 h 3240330"/>
                  <a:gd name="connsiteX23" fmla="*/ 171450 w 1714500"/>
                  <a:gd name="connsiteY23" fmla="*/ 1315728 h 3240330"/>
                  <a:gd name="connsiteX24" fmla="*/ 190500 w 1714500"/>
                  <a:gd name="connsiteY24" fmla="*/ 1344303 h 3240330"/>
                  <a:gd name="connsiteX25" fmla="*/ 209550 w 1714500"/>
                  <a:gd name="connsiteY25" fmla="*/ 1382403 h 3240330"/>
                  <a:gd name="connsiteX26" fmla="*/ 228600 w 1714500"/>
                  <a:gd name="connsiteY26" fmla="*/ 1410978 h 3240330"/>
                  <a:gd name="connsiteX27" fmla="*/ 257175 w 1714500"/>
                  <a:gd name="connsiteY27" fmla="*/ 1468128 h 3240330"/>
                  <a:gd name="connsiteX28" fmla="*/ 257175 w 1714500"/>
                  <a:gd name="connsiteY28" fmla="*/ 1658628 h 3240330"/>
                  <a:gd name="connsiteX29" fmla="*/ 219075 w 1714500"/>
                  <a:gd name="connsiteY29" fmla="*/ 1753878 h 3240330"/>
                  <a:gd name="connsiteX30" fmla="*/ 180975 w 1714500"/>
                  <a:gd name="connsiteY30" fmla="*/ 1811028 h 3240330"/>
                  <a:gd name="connsiteX31" fmla="*/ 152400 w 1714500"/>
                  <a:gd name="connsiteY31" fmla="*/ 1868178 h 3240330"/>
                  <a:gd name="connsiteX32" fmla="*/ 142875 w 1714500"/>
                  <a:gd name="connsiteY32" fmla="*/ 1896753 h 3240330"/>
                  <a:gd name="connsiteX33" fmla="*/ 104775 w 1714500"/>
                  <a:gd name="connsiteY33" fmla="*/ 1953903 h 3240330"/>
                  <a:gd name="connsiteX34" fmla="*/ 85725 w 1714500"/>
                  <a:gd name="connsiteY34" fmla="*/ 1982478 h 3240330"/>
                  <a:gd name="connsiteX35" fmla="*/ 66675 w 1714500"/>
                  <a:gd name="connsiteY35" fmla="*/ 2020578 h 3240330"/>
                  <a:gd name="connsiteX36" fmla="*/ 47625 w 1714500"/>
                  <a:gd name="connsiteY36" fmla="*/ 2077728 h 3240330"/>
                  <a:gd name="connsiteX37" fmla="*/ 28575 w 1714500"/>
                  <a:gd name="connsiteY37" fmla="*/ 2115828 h 3240330"/>
                  <a:gd name="connsiteX38" fmla="*/ 9525 w 1714500"/>
                  <a:gd name="connsiteY38" fmla="*/ 2172978 h 3240330"/>
                  <a:gd name="connsiteX39" fmla="*/ 0 w 1714500"/>
                  <a:gd name="connsiteY39" fmla="*/ 2201553 h 3240330"/>
                  <a:gd name="connsiteX40" fmla="*/ 9525 w 1714500"/>
                  <a:gd name="connsiteY40" fmla="*/ 2573028 h 3240330"/>
                  <a:gd name="connsiteX41" fmla="*/ 19050 w 1714500"/>
                  <a:gd name="connsiteY41" fmla="*/ 2649228 h 3240330"/>
                  <a:gd name="connsiteX42" fmla="*/ 38100 w 1714500"/>
                  <a:gd name="connsiteY42" fmla="*/ 2754003 h 3240330"/>
                  <a:gd name="connsiteX43" fmla="*/ 57150 w 1714500"/>
                  <a:gd name="connsiteY43" fmla="*/ 2811153 h 3240330"/>
                  <a:gd name="connsiteX44" fmla="*/ 66675 w 1714500"/>
                  <a:gd name="connsiteY44" fmla="*/ 2839728 h 3240330"/>
                  <a:gd name="connsiteX45" fmla="*/ 104775 w 1714500"/>
                  <a:gd name="connsiteY45" fmla="*/ 2896878 h 3240330"/>
                  <a:gd name="connsiteX46" fmla="*/ 123825 w 1714500"/>
                  <a:gd name="connsiteY46" fmla="*/ 2925453 h 3240330"/>
                  <a:gd name="connsiteX47" fmla="*/ 171450 w 1714500"/>
                  <a:gd name="connsiteY47" fmla="*/ 2992128 h 3240330"/>
                  <a:gd name="connsiteX48" fmla="*/ 219075 w 1714500"/>
                  <a:gd name="connsiteY48" fmla="*/ 3049278 h 3240330"/>
                  <a:gd name="connsiteX49" fmla="*/ 285750 w 1714500"/>
                  <a:gd name="connsiteY49" fmla="*/ 3087378 h 3240330"/>
                  <a:gd name="connsiteX50" fmla="*/ 314325 w 1714500"/>
                  <a:gd name="connsiteY50" fmla="*/ 3096903 h 3240330"/>
                  <a:gd name="connsiteX51" fmla="*/ 342900 w 1714500"/>
                  <a:gd name="connsiteY51" fmla="*/ 3115953 h 3240330"/>
                  <a:gd name="connsiteX52" fmla="*/ 381000 w 1714500"/>
                  <a:gd name="connsiteY52" fmla="*/ 3125478 h 3240330"/>
                  <a:gd name="connsiteX53" fmla="*/ 457200 w 1714500"/>
                  <a:gd name="connsiteY53" fmla="*/ 3144528 h 3240330"/>
                  <a:gd name="connsiteX54" fmla="*/ 752475 w 1714500"/>
                  <a:gd name="connsiteY54" fmla="*/ 3182628 h 3240330"/>
                  <a:gd name="connsiteX55" fmla="*/ 895350 w 1714500"/>
                  <a:gd name="connsiteY55" fmla="*/ 3201678 h 3240330"/>
                  <a:gd name="connsiteX56" fmla="*/ 933450 w 1714500"/>
                  <a:gd name="connsiteY56" fmla="*/ 3211203 h 3240330"/>
                  <a:gd name="connsiteX57" fmla="*/ 1133475 w 1714500"/>
                  <a:gd name="connsiteY57" fmla="*/ 3220728 h 3240330"/>
                  <a:gd name="connsiteX58" fmla="*/ 1181100 w 1714500"/>
                  <a:gd name="connsiteY58" fmla="*/ 3239778 h 3240330"/>
                  <a:gd name="connsiteX59" fmla="*/ 1362075 w 1714500"/>
                  <a:gd name="connsiteY59" fmla="*/ 3230253 h 3240330"/>
                  <a:gd name="connsiteX60" fmla="*/ 1447800 w 1714500"/>
                  <a:gd name="connsiteY60" fmla="*/ 3182628 h 3240330"/>
                  <a:gd name="connsiteX61" fmla="*/ 1514475 w 1714500"/>
                  <a:gd name="connsiteY61" fmla="*/ 3135003 h 3240330"/>
                  <a:gd name="connsiteX62" fmla="*/ 1600200 w 1714500"/>
                  <a:gd name="connsiteY62" fmla="*/ 3058803 h 3240330"/>
                  <a:gd name="connsiteX63" fmla="*/ 1628775 w 1714500"/>
                  <a:gd name="connsiteY63" fmla="*/ 2992128 h 3240330"/>
                  <a:gd name="connsiteX64" fmla="*/ 1638300 w 1714500"/>
                  <a:gd name="connsiteY64" fmla="*/ 2944503 h 3240330"/>
                  <a:gd name="connsiteX65" fmla="*/ 1657350 w 1714500"/>
                  <a:gd name="connsiteY65" fmla="*/ 2896878 h 3240330"/>
                  <a:gd name="connsiteX66" fmla="*/ 1657350 w 1714500"/>
                  <a:gd name="connsiteY66" fmla="*/ 2525403 h 3240330"/>
                  <a:gd name="connsiteX67" fmla="*/ 1647825 w 1714500"/>
                  <a:gd name="connsiteY67" fmla="*/ 2477778 h 3240330"/>
                  <a:gd name="connsiteX68" fmla="*/ 1562100 w 1714500"/>
                  <a:gd name="connsiteY68" fmla="*/ 2363478 h 3240330"/>
                  <a:gd name="connsiteX69" fmla="*/ 1533525 w 1714500"/>
                  <a:gd name="connsiteY69" fmla="*/ 2334903 h 3240330"/>
                  <a:gd name="connsiteX70" fmla="*/ 1504950 w 1714500"/>
                  <a:gd name="connsiteY70" fmla="*/ 2296803 h 3240330"/>
                  <a:gd name="connsiteX71" fmla="*/ 1466850 w 1714500"/>
                  <a:gd name="connsiteY71" fmla="*/ 2239653 h 3240330"/>
                  <a:gd name="connsiteX72" fmla="*/ 1438275 w 1714500"/>
                  <a:gd name="connsiteY72" fmla="*/ 2220603 h 3240330"/>
                  <a:gd name="connsiteX73" fmla="*/ 1428750 w 1714500"/>
                  <a:gd name="connsiteY73" fmla="*/ 2182503 h 3240330"/>
                  <a:gd name="connsiteX74" fmla="*/ 1390650 w 1714500"/>
                  <a:gd name="connsiteY74" fmla="*/ 2106303 h 3240330"/>
                  <a:gd name="connsiteX75" fmla="*/ 1409700 w 1714500"/>
                  <a:gd name="connsiteY75" fmla="*/ 1953903 h 3240330"/>
                  <a:gd name="connsiteX76" fmla="*/ 1438275 w 1714500"/>
                  <a:gd name="connsiteY76" fmla="*/ 1896753 h 3240330"/>
                  <a:gd name="connsiteX77" fmla="*/ 1466850 w 1714500"/>
                  <a:gd name="connsiteY77" fmla="*/ 1820553 h 3240330"/>
                  <a:gd name="connsiteX78" fmla="*/ 1476375 w 1714500"/>
                  <a:gd name="connsiteY78" fmla="*/ 1791978 h 3240330"/>
                  <a:gd name="connsiteX79" fmla="*/ 1514475 w 1714500"/>
                  <a:gd name="connsiteY79" fmla="*/ 1744353 h 3240330"/>
                  <a:gd name="connsiteX80" fmla="*/ 1533525 w 1714500"/>
                  <a:gd name="connsiteY80" fmla="*/ 1715778 h 3240330"/>
                  <a:gd name="connsiteX81" fmla="*/ 1562100 w 1714500"/>
                  <a:gd name="connsiteY81" fmla="*/ 1687203 h 3240330"/>
                  <a:gd name="connsiteX82" fmla="*/ 1581150 w 1714500"/>
                  <a:gd name="connsiteY82" fmla="*/ 1658628 h 3240330"/>
                  <a:gd name="connsiteX83" fmla="*/ 1666875 w 1714500"/>
                  <a:gd name="connsiteY83" fmla="*/ 1553853 h 3240330"/>
                  <a:gd name="connsiteX84" fmla="*/ 1685925 w 1714500"/>
                  <a:gd name="connsiteY84" fmla="*/ 1506228 h 3240330"/>
                  <a:gd name="connsiteX85" fmla="*/ 1695450 w 1714500"/>
                  <a:gd name="connsiteY85" fmla="*/ 1477653 h 3240330"/>
                  <a:gd name="connsiteX86" fmla="*/ 1714500 w 1714500"/>
                  <a:gd name="connsiteY86" fmla="*/ 1430028 h 3240330"/>
                  <a:gd name="connsiteX87" fmla="*/ 1704975 w 1714500"/>
                  <a:gd name="connsiteY87" fmla="*/ 1172853 h 3240330"/>
                  <a:gd name="connsiteX88" fmla="*/ 1676400 w 1714500"/>
                  <a:gd name="connsiteY88" fmla="*/ 1087128 h 3240330"/>
                  <a:gd name="connsiteX89" fmla="*/ 1666875 w 1714500"/>
                  <a:gd name="connsiteY89" fmla="*/ 1058553 h 3240330"/>
                  <a:gd name="connsiteX90" fmla="*/ 1647825 w 1714500"/>
                  <a:gd name="connsiteY90" fmla="*/ 1010928 h 3240330"/>
                  <a:gd name="connsiteX91" fmla="*/ 1628775 w 1714500"/>
                  <a:gd name="connsiteY91" fmla="*/ 934728 h 3240330"/>
                  <a:gd name="connsiteX92" fmla="*/ 1609725 w 1714500"/>
                  <a:gd name="connsiteY92" fmla="*/ 906153 h 3240330"/>
                  <a:gd name="connsiteX93" fmla="*/ 1590675 w 1714500"/>
                  <a:gd name="connsiteY93" fmla="*/ 868053 h 3240330"/>
                  <a:gd name="connsiteX94" fmla="*/ 1543050 w 1714500"/>
                  <a:gd name="connsiteY94" fmla="*/ 782328 h 3240330"/>
                  <a:gd name="connsiteX95" fmla="*/ 1524000 w 1714500"/>
                  <a:gd name="connsiteY95" fmla="*/ 734703 h 3240330"/>
                  <a:gd name="connsiteX96" fmla="*/ 1504950 w 1714500"/>
                  <a:gd name="connsiteY96" fmla="*/ 706128 h 3240330"/>
                  <a:gd name="connsiteX97" fmla="*/ 1476375 w 1714500"/>
                  <a:gd name="connsiteY97" fmla="*/ 620403 h 3240330"/>
                  <a:gd name="connsiteX98" fmla="*/ 1466850 w 1714500"/>
                  <a:gd name="connsiteY98" fmla="*/ 591828 h 3240330"/>
                  <a:gd name="connsiteX99" fmla="*/ 1457325 w 1714500"/>
                  <a:gd name="connsiteY99" fmla="*/ 229878 h 3240330"/>
                  <a:gd name="connsiteX100" fmla="*/ 1438275 w 1714500"/>
                  <a:gd name="connsiteY100" fmla="*/ 144153 h 3240330"/>
                  <a:gd name="connsiteX101" fmla="*/ 1400175 w 1714500"/>
                  <a:gd name="connsiteY101" fmla="*/ 106053 h 3240330"/>
                  <a:gd name="connsiteX102" fmla="*/ 1352550 w 1714500"/>
                  <a:gd name="connsiteY102" fmla="*/ 58428 h 3240330"/>
                  <a:gd name="connsiteX103" fmla="*/ 1285875 w 1714500"/>
                  <a:gd name="connsiteY103" fmla="*/ 20328 h 3240330"/>
                  <a:gd name="connsiteX104" fmla="*/ 1162050 w 1714500"/>
                  <a:gd name="connsiteY104" fmla="*/ 10803 h 3240330"/>
                  <a:gd name="connsiteX105" fmla="*/ 981075 w 1714500"/>
                  <a:gd name="connsiteY105" fmla="*/ 20328 h 3240330"/>
                  <a:gd name="connsiteX106" fmla="*/ 952500 w 1714500"/>
                  <a:gd name="connsiteY106" fmla="*/ 39378 h 3240330"/>
                  <a:gd name="connsiteX107" fmla="*/ 933450 w 1714500"/>
                  <a:gd name="connsiteY107" fmla="*/ 87003 h 3240330"/>
                  <a:gd name="connsiteX108" fmla="*/ 914400 w 1714500"/>
                  <a:gd name="connsiteY108" fmla="*/ 115578 h 3240330"/>
                  <a:gd name="connsiteX109" fmla="*/ 885825 w 1714500"/>
                  <a:gd name="connsiteY109" fmla="*/ 182253 h 3240330"/>
                  <a:gd name="connsiteX110" fmla="*/ 847725 w 1714500"/>
                  <a:gd name="connsiteY110" fmla="*/ 239403 h 3240330"/>
                  <a:gd name="connsiteX111" fmla="*/ 819150 w 1714500"/>
                  <a:gd name="connsiteY111" fmla="*/ 248928 h 3240330"/>
                  <a:gd name="connsiteX112" fmla="*/ 800100 w 1714500"/>
                  <a:gd name="connsiteY112" fmla="*/ 277503 h 3240330"/>
                  <a:gd name="connsiteX113" fmla="*/ 771525 w 1714500"/>
                  <a:gd name="connsiteY113" fmla="*/ 287028 h 3240330"/>
                  <a:gd name="connsiteX114" fmla="*/ 733425 w 1714500"/>
                  <a:gd name="connsiteY114" fmla="*/ 325128 h 3240330"/>
                  <a:gd name="connsiteX115" fmla="*/ 714375 w 1714500"/>
                  <a:gd name="connsiteY115" fmla="*/ 353703 h 3240330"/>
                  <a:gd name="connsiteX116" fmla="*/ 714375 w 1714500"/>
                  <a:gd name="connsiteY116" fmla="*/ 391803 h 3240330"/>
                  <a:gd name="connsiteX117" fmla="*/ 771525 w 1714500"/>
                  <a:gd name="connsiteY117" fmla="*/ 382278 h 3240330"/>
                  <a:gd name="connsiteX118" fmla="*/ 838200 w 1714500"/>
                  <a:gd name="connsiteY118" fmla="*/ 363228 h 32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1714500" h="3240330">
                    <a:moveTo>
                      <a:pt x="838200" y="363228"/>
                    </a:moveTo>
                    <a:cubicBezTo>
                      <a:pt x="833438" y="361641"/>
                      <a:pt x="774538" y="368240"/>
                      <a:pt x="742950" y="372753"/>
                    </a:cubicBezTo>
                    <a:cubicBezTo>
                      <a:pt x="729991" y="374604"/>
                      <a:pt x="717763" y="380126"/>
                      <a:pt x="704850" y="382278"/>
                    </a:cubicBezTo>
                    <a:cubicBezTo>
                      <a:pt x="660560" y="389660"/>
                      <a:pt x="615061" y="390438"/>
                      <a:pt x="571500" y="401328"/>
                    </a:cubicBezTo>
                    <a:cubicBezTo>
                      <a:pt x="558800" y="404503"/>
                      <a:pt x="545987" y="407257"/>
                      <a:pt x="533400" y="410853"/>
                    </a:cubicBezTo>
                    <a:cubicBezTo>
                      <a:pt x="523746" y="413611"/>
                      <a:pt x="514626" y="418200"/>
                      <a:pt x="504825" y="420378"/>
                    </a:cubicBezTo>
                    <a:cubicBezTo>
                      <a:pt x="404245" y="442729"/>
                      <a:pt x="483426" y="417986"/>
                      <a:pt x="419100" y="439428"/>
                    </a:cubicBezTo>
                    <a:cubicBezTo>
                      <a:pt x="412750" y="448953"/>
                      <a:pt x="408145" y="459908"/>
                      <a:pt x="400050" y="468003"/>
                    </a:cubicBezTo>
                    <a:cubicBezTo>
                      <a:pt x="325125" y="542928"/>
                      <a:pt x="420921" y="422003"/>
                      <a:pt x="342900" y="515628"/>
                    </a:cubicBezTo>
                    <a:cubicBezTo>
                      <a:pt x="335571" y="524422"/>
                      <a:pt x="332465" y="536665"/>
                      <a:pt x="323850" y="544203"/>
                    </a:cubicBezTo>
                    <a:cubicBezTo>
                      <a:pt x="306620" y="559280"/>
                      <a:pt x="280437" y="563987"/>
                      <a:pt x="266700" y="582303"/>
                    </a:cubicBezTo>
                    <a:cubicBezTo>
                      <a:pt x="257175" y="595003"/>
                      <a:pt x="250178" y="610072"/>
                      <a:pt x="238125" y="620403"/>
                    </a:cubicBezTo>
                    <a:cubicBezTo>
                      <a:pt x="227344" y="629644"/>
                      <a:pt x="211579" y="631200"/>
                      <a:pt x="200025" y="639453"/>
                    </a:cubicBezTo>
                    <a:cubicBezTo>
                      <a:pt x="189064" y="647283"/>
                      <a:pt x="180975" y="658503"/>
                      <a:pt x="171450" y="668028"/>
                    </a:cubicBezTo>
                    <a:cubicBezTo>
                      <a:pt x="147509" y="739852"/>
                      <a:pt x="179804" y="651320"/>
                      <a:pt x="142875" y="725178"/>
                    </a:cubicBezTo>
                    <a:cubicBezTo>
                      <a:pt x="138385" y="734158"/>
                      <a:pt x="137840" y="744773"/>
                      <a:pt x="133350" y="753753"/>
                    </a:cubicBezTo>
                    <a:cubicBezTo>
                      <a:pt x="128230" y="763992"/>
                      <a:pt x="119420" y="772089"/>
                      <a:pt x="114300" y="782328"/>
                    </a:cubicBezTo>
                    <a:cubicBezTo>
                      <a:pt x="109810" y="791308"/>
                      <a:pt x="109265" y="801923"/>
                      <a:pt x="104775" y="810903"/>
                    </a:cubicBezTo>
                    <a:cubicBezTo>
                      <a:pt x="67846" y="884761"/>
                      <a:pt x="100141" y="796229"/>
                      <a:pt x="76200" y="868053"/>
                    </a:cubicBezTo>
                    <a:cubicBezTo>
                      <a:pt x="79375" y="956953"/>
                      <a:pt x="77906" y="1046141"/>
                      <a:pt x="85725" y="1134753"/>
                    </a:cubicBezTo>
                    <a:cubicBezTo>
                      <a:pt x="87490" y="1154756"/>
                      <a:pt x="93636" y="1175195"/>
                      <a:pt x="104775" y="1191903"/>
                    </a:cubicBezTo>
                    <a:lnTo>
                      <a:pt x="123825" y="1220478"/>
                    </a:lnTo>
                    <a:cubicBezTo>
                      <a:pt x="127000" y="1233178"/>
                      <a:pt x="127496" y="1246869"/>
                      <a:pt x="133350" y="1258578"/>
                    </a:cubicBezTo>
                    <a:cubicBezTo>
                      <a:pt x="143589" y="1279056"/>
                      <a:pt x="158750" y="1296678"/>
                      <a:pt x="171450" y="1315728"/>
                    </a:cubicBezTo>
                    <a:cubicBezTo>
                      <a:pt x="177800" y="1325253"/>
                      <a:pt x="185380" y="1334064"/>
                      <a:pt x="190500" y="1344303"/>
                    </a:cubicBezTo>
                    <a:cubicBezTo>
                      <a:pt x="196850" y="1357003"/>
                      <a:pt x="202505" y="1370075"/>
                      <a:pt x="209550" y="1382403"/>
                    </a:cubicBezTo>
                    <a:cubicBezTo>
                      <a:pt x="215230" y="1392342"/>
                      <a:pt x="223480" y="1400739"/>
                      <a:pt x="228600" y="1410978"/>
                    </a:cubicBezTo>
                    <a:cubicBezTo>
                      <a:pt x="268035" y="1489848"/>
                      <a:pt x="202580" y="1386236"/>
                      <a:pt x="257175" y="1468128"/>
                    </a:cubicBezTo>
                    <a:cubicBezTo>
                      <a:pt x="271291" y="1552824"/>
                      <a:pt x="274387" y="1543881"/>
                      <a:pt x="257175" y="1658628"/>
                    </a:cubicBezTo>
                    <a:cubicBezTo>
                      <a:pt x="253540" y="1682859"/>
                      <a:pt x="233030" y="1730620"/>
                      <a:pt x="219075" y="1753878"/>
                    </a:cubicBezTo>
                    <a:cubicBezTo>
                      <a:pt x="207295" y="1773511"/>
                      <a:pt x="188215" y="1789308"/>
                      <a:pt x="180975" y="1811028"/>
                    </a:cubicBezTo>
                    <a:cubicBezTo>
                      <a:pt x="157034" y="1882852"/>
                      <a:pt x="189329" y="1794320"/>
                      <a:pt x="152400" y="1868178"/>
                    </a:cubicBezTo>
                    <a:cubicBezTo>
                      <a:pt x="147910" y="1877158"/>
                      <a:pt x="147751" y="1887976"/>
                      <a:pt x="142875" y="1896753"/>
                    </a:cubicBezTo>
                    <a:cubicBezTo>
                      <a:pt x="131756" y="1916767"/>
                      <a:pt x="117475" y="1934853"/>
                      <a:pt x="104775" y="1953903"/>
                    </a:cubicBezTo>
                    <a:cubicBezTo>
                      <a:pt x="98425" y="1963428"/>
                      <a:pt x="90845" y="1972239"/>
                      <a:pt x="85725" y="1982478"/>
                    </a:cubicBezTo>
                    <a:cubicBezTo>
                      <a:pt x="79375" y="1995178"/>
                      <a:pt x="71948" y="2007395"/>
                      <a:pt x="66675" y="2020578"/>
                    </a:cubicBezTo>
                    <a:cubicBezTo>
                      <a:pt x="59217" y="2039222"/>
                      <a:pt x="56605" y="2059767"/>
                      <a:pt x="47625" y="2077728"/>
                    </a:cubicBezTo>
                    <a:cubicBezTo>
                      <a:pt x="41275" y="2090428"/>
                      <a:pt x="33848" y="2102645"/>
                      <a:pt x="28575" y="2115828"/>
                    </a:cubicBezTo>
                    <a:cubicBezTo>
                      <a:pt x="21117" y="2134472"/>
                      <a:pt x="15875" y="2153928"/>
                      <a:pt x="9525" y="2172978"/>
                    </a:cubicBezTo>
                    <a:lnTo>
                      <a:pt x="0" y="2201553"/>
                    </a:lnTo>
                    <a:cubicBezTo>
                      <a:pt x="3175" y="2325378"/>
                      <a:pt x="4259" y="2449274"/>
                      <a:pt x="9525" y="2573028"/>
                    </a:cubicBezTo>
                    <a:cubicBezTo>
                      <a:pt x="10613" y="2598603"/>
                      <a:pt x="15430" y="2623888"/>
                      <a:pt x="19050" y="2649228"/>
                    </a:cubicBezTo>
                    <a:cubicBezTo>
                      <a:pt x="21228" y="2664475"/>
                      <a:pt x="33177" y="2735953"/>
                      <a:pt x="38100" y="2754003"/>
                    </a:cubicBezTo>
                    <a:cubicBezTo>
                      <a:pt x="43384" y="2773376"/>
                      <a:pt x="50800" y="2792103"/>
                      <a:pt x="57150" y="2811153"/>
                    </a:cubicBezTo>
                    <a:cubicBezTo>
                      <a:pt x="60325" y="2820678"/>
                      <a:pt x="61106" y="2831374"/>
                      <a:pt x="66675" y="2839728"/>
                    </a:cubicBezTo>
                    <a:lnTo>
                      <a:pt x="104775" y="2896878"/>
                    </a:lnTo>
                    <a:cubicBezTo>
                      <a:pt x="111125" y="2906403"/>
                      <a:pt x="118705" y="2915214"/>
                      <a:pt x="123825" y="2925453"/>
                    </a:cubicBezTo>
                    <a:cubicBezTo>
                      <a:pt x="159075" y="2995953"/>
                      <a:pt x="123181" y="2934205"/>
                      <a:pt x="171450" y="2992128"/>
                    </a:cubicBezTo>
                    <a:cubicBezTo>
                      <a:pt x="205507" y="3032996"/>
                      <a:pt x="173539" y="3011332"/>
                      <a:pt x="219075" y="3049278"/>
                    </a:cubicBezTo>
                    <a:cubicBezTo>
                      <a:pt x="235956" y="3063345"/>
                      <a:pt x="266569" y="3079158"/>
                      <a:pt x="285750" y="3087378"/>
                    </a:cubicBezTo>
                    <a:cubicBezTo>
                      <a:pt x="294978" y="3091333"/>
                      <a:pt x="305345" y="3092413"/>
                      <a:pt x="314325" y="3096903"/>
                    </a:cubicBezTo>
                    <a:cubicBezTo>
                      <a:pt x="324564" y="3102023"/>
                      <a:pt x="332378" y="3111444"/>
                      <a:pt x="342900" y="3115953"/>
                    </a:cubicBezTo>
                    <a:cubicBezTo>
                      <a:pt x="354932" y="3121110"/>
                      <a:pt x="368413" y="3121882"/>
                      <a:pt x="381000" y="3125478"/>
                    </a:cubicBezTo>
                    <a:cubicBezTo>
                      <a:pt x="482969" y="3154612"/>
                      <a:pt x="306151" y="3109671"/>
                      <a:pt x="457200" y="3144528"/>
                    </a:cubicBezTo>
                    <a:cubicBezTo>
                      <a:pt x="639857" y="3186680"/>
                      <a:pt x="408363" y="3146406"/>
                      <a:pt x="752475" y="3182628"/>
                    </a:cubicBezTo>
                    <a:cubicBezTo>
                      <a:pt x="800257" y="3187658"/>
                      <a:pt x="847891" y="3194185"/>
                      <a:pt x="895350" y="3201678"/>
                    </a:cubicBezTo>
                    <a:cubicBezTo>
                      <a:pt x="908281" y="3203720"/>
                      <a:pt x="920401" y="3210159"/>
                      <a:pt x="933450" y="3211203"/>
                    </a:cubicBezTo>
                    <a:cubicBezTo>
                      <a:pt x="999988" y="3216526"/>
                      <a:pt x="1066800" y="3217553"/>
                      <a:pt x="1133475" y="3220728"/>
                    </a:cubicBezTo>
                    <a:cubicBezTo>
                      <a:pt x="1149350" y="3227078"/>
                      <a:pt x="1164017" y="3239066"/>
                      <a:pt x="1181100" y="3239778"/>
                    </a:cubicBezTo>
                    <a:cubicBezTo>
                      <a:pt x="1241456" y="3242293"/>
                      <a:pt x="1301915" y="3235722"/>
                      <a:pt x="1362075" y="3230253"/>
                    </a:cubicBezTo>
                    <a:cubicBezTo>
                      <a:pt x="1391193" y="3227606"/>
                      <a:pt x="1430587" y="3194103"/>
                      <a:pt x="1447800" y="3182628"/>
                    </a:cubicBezTo>
                    <a:cubicBezTo>
                      <a:pt x="1468285" y="3168971"/>
                      <a:pt x="1496753" y="3150756"/>
                      <a:pt x="1514475" y="3135003"/>
                    </a:cubicBezTo>
                    <a:cubicBezTo>
                      <a:pt x="1620406" y="3040842"/>
                      <a:pt x="1510849" y="3125816"/>
                      <a:pt x="1600200" y="3058803"/>
                    </a:cubicBezTo>
                    <a:cubicBezTo>
                      <a:pt x="1609725" y="3036578"/>
                      <a:pt x="1621129" y="3015067"/>
                      <a:pt x="1628775" y="2992128"/>
                    </a:cubicBezTo>
                    <a:cubicBezTo>
                      <a:pt x="1633895" y="2976769"/>
                      <a:pt x="1633648" y="2960010"/>
                      <a:pt x="1638300" y="2944503"/>
                    </a:cubicBezTo>
                    <a:cubicBezTo>
                      <a:pt x="1643213" y="2928126"/>
                      <a:pt x="1651000" y="2912753"/>
                      <a:pt x="1657350" y="2896878"/>
                    </a:cubicBezTo>
                    <a:cubicBezTo>
                      <a:pt x="1673152" y="2723054"/>
                      <a:pt x="1672633" y="2777577"/>
                      <a:pt x="1657350" y="2525403"/>
                    </a:cubicBezTo>
                    <a:cubicBezTo>
                      <a:pt x="1656371" y="2509243"/>
                      <a:pt x="1654524" y="2492516"/>
                      <a:pt x="1647825" y="2477778"/>
                    </a:cubicBezTo>
                    <a:cubicBezTo>
                      <a:pt x="1633748" y="2446808"/>
                      <a:pt x="1583465" y="2387514"/>
                      <a:pt x="1562100" y="2363478"/>
                    </a:cubicBezTo>
                    <a:cubicBezTo>
                      <a:pt x="1553151" y="2353410"/>
                      <a:pt x="1542291" y="2345130"/>
                      <a:pt x="1533525" y="2334903"/>
                    </a:cubicBezTo>
                    <a:cubicBezTo>
                      <a:pt x="1523194" y="2322850"/>
                      <a:pt x="1514054" y="2309808"/>
                      <a:pt x="1504950" y="2296803"/>
                    </a:cubicBezTo>
                    <a:cubicBezTo>
                      <a:pt x="1491820" y="2278046"/>
                      <a:pt x="1485900" y="2252353"/>
                      <a:pt x="1466850" y="2239653"/>
                    </a:cubicBezTo>
                    <a:lnTo>
                      <a:pt x="1438275" y="2220603"/>
                    </a:lnTo>
                    <a:cubicBezTo>
                      <a:pt x="1435100" y="2207903"/>
                      <a:pt x="1433785" y="2194587"/>
                      <a:pt x="1428750" y="2182503"/>
                    </a:cubicBezTo>
                    <a:cubicBezTo>
                      <a:pt x="1417828" y="2156289"/>
                      <a:pt x="1390650" y="2106303"/>
                      <a:pt x="1390650" y="2106303"/>
                    </a:cubicBezTo>
                    <a:cubicBezTo>
                      <a:pt x="1391692" y="2094840"/>
                      <a:pt x="1397890" y="1985396"/>
                      <a:pt x="1409700" y="1953903"/>
                    </a:cubicBezTo>
                    <a:cubicBezTo>
                      <a:pt x="1459794" y="1820320"/>
                      <a:pt x="1402787" y="2020960"/>
                      <a:pt x="1438275" y="1896753"/>
                    </a:cubicBezTo>
                    <a:cubicBezTo>
                      <a:pt x="1463362" y="1808948"/>
                      <a:pt x="1428801" y="1909333"/>
                      <a:pt x="1466850" y="1820553"/>
                    </a:cubicBezTo>
                    <a:cubicBezTo>
                      <a:pt x="1470805" y="1811325"/>
                      <a:pt x="1471054" y="1800492"/>
                      <a:pt x="1476375" y="1791978"/>
                    </a:cubicBezTo>
                    <a:cubicBezTo>
                      <a:pt x="1487150" y="1774738"/>
                      <a:pt x="1502277" y="1760617"/>
                      <a:pt x="1514475" y="1744353"/>
                    </a:cubicBezTo>
                    <a:cubicBezTo>
                      <a:pt x="1521344" y="1735195"/>
                      <a:pt x="1526196" y="1724572"/>
                      <a:pt x="1533525" y="1715778"/>
                    </a:cubicBezTo>
                    <a:cubicBezTo>
                      <a:pt x="1542149" y="1705430"/>
                      <a:pt x="1553476" y="1697551"/>
                      <a:pt x="1562100" y="1687203"/>
                    </a:cubicBezTo>
                    <a:cubicBezTo>
                      <a:pt x="1569429" y="1678409"/>
                      <a:pt x="1573821" y="1667422"/>
                      <a:pt x="1581150" y="1658628"/>
                    </a:cubicBezTo>
                    <a:cubicBezTo>
                      <a:pt x="1615189" y="1617782"/>
                      <a:pt x="1641682" y="1616836"/>
                      <a:pt x="1666875" y="1553853"/>
                    </a:cubicBezTo>
                    <a:cubicBezTo>
                      <a:pt x="1673225" y="1537978"/>
                      <a:pt x="1679922" y="1522237"/>
                      <a:pt x="1685925" y="1506228"/>
                    </a:cubicBezTo>
                    <a:cubicBezTo>
                      <a:pt x="1689450" y="1496827"/>
                      <a:pt x="1691925" y="1487054"/>
                      <a:pt x="1695450" y="1477653"/>
                    </a:cubicBezTo>
                    <a:cubicBezTo>
                      <a:pt x="1701453" y="1461644"/>
                      <a:pt x="1708150" y="1445903"/>
                      <a:pt x="1714500" y="1430028"/>
                    </a:cubicBezTo>
                    <a:cubicBezTo>
                      <a:pt x="1711325" y="1344303"/>
                      <a:pt x="1710326" y="1258470"/>
                      <a:pt x="1704975" y="1172853"/>
                    </a:cubicBezTo>
                    <a:cubicBezTo>
                      <a:pt x="1701842" y="1122725"/>
                      <a:pt x="1694642" y="1129692"/>
                      <a:pt x="1676400" y="1087128"/>
                    </a:cubicBezTo>
                    <a:cubicBezTo>
                      <a:pt x="1672445" y="1077900"/>
                      <a:pt x="1670400" y="1067954"/>
                      <a:pt x="1666875" y="1058553"/>
                    </a:cubicBezTo>
                    <a:cubicBezTo>
                      <a:pt x="1660872" y="1042544"/>
                      <a:pt x="1652853" y="1027270"/>
                      <a:pt x="1647825" y="1010928"/>
                    </a:cubicBezTo>
                    <a:cubicBezTo>
                      <a:pt x="1640125" y="985904"/>
                      <a:pt x="1637722" y="959333"/>
                      <a:pt x="1628775" y="934728"/>
                    </a:cubicBezTo>
                    <a:cubicBezTo>
                      <a:pt x="1624863" y="923970"/>
                      <a:pt x="1615405" y="916092"/>
                      <a:pt x="1609725" y="906153"/>
                    </a:cubicBezTo>
                    <a:cubicBezTo>
                      <a:pt x="1602680" y="893825"/>
                      <a:pt x="1597571" y="880465"/>
                      <a:pt x="1590675" y="868053"/>
                    </a:cubicBezTo>
                    <a:cubicBezTo>
                      <a:pt x="1563960" y="819965"/>
                      <a:pt x="1563350" y="828003"/>
                      <a:pt x="1543050" y="782328"/>
                    </a:cubicBezTo>
                    <a:cubicBezTo>
                      <a:pt x="1536106" y="766704"/>
                      <a:pt x="1531646" y="749996"/>
                      <a:pt x="1524000" y="734703"/>
                    </a:cubicBezTo>
                    <a:cubicBezTo>
                      <a:pt x="1518880" y="724464"/>
                      <a:pt x="1509353" y="716695"/>
                      <a:pt x="1504950" y="706128"/>
                    </a:cubicBezTo>
                    <a:cubicBezTo>
                      <a:pt x="1493365" y="678324"/>
                      <a:pt x="1485900" y="648978"/>
                      <a:pt x="1476375" y="620403"/>
                    </a:cubicBezTo>
                    <a:lnTo>
                      <a:pt x="1466850" y="591828"/>
                    </a:lnTo>
                    <a:cubicBezTo>
                      <a:pt x="1463675" y="471178"/>
                      <a:pt x="1462805" y="350445"/>
                      <a:pt x="1457325" y="229878"/>
                    </a:cubicBezTo>
                    <a:cubicBezTo>
                      <a:pt x="1457165" y="226357"/>
                      <a:pt x="1448181" y="158021"/>
                      <a:pt x="1438275" y="144153"/>
                    </a:cubicBezTo>
                    <a:cubicBezTo>
                      <a:pt x="1427836" y="129538"/>
                      <a:pt x="1411864" y="119690"/>
                      <a:pt x="1400175" y="106053"/>
                    </a:cubicBezTo>
                    <a:cubicBezTo>
                      <a:pt x="1352049" y="49906"/>
                      <a:pt x="1413376" y="101875"/>
                      <a:pt x="1352550" y="58428"/>
                    </a:cubicBezTo>
                    <a:cubicBezTo>
                      <a:pt x="1328014" y="40902"/>
                      <a:pt x="1315852" y="24075"/>
                      <a:pt x="1285875" y="20328"/>
                    </a:cubicBezTo>
                    <a:cubicBezTo>
                      <a:pt x="1244798" y="15193"/>
                      <a:pt x="1203325" y="13978"/>
                      <a:pt x="1162050" y="10803"/>
                    </a:cubicBezTo>
                    <a:cubicBezTo>
                      <a:pt x="1078960" y="-3045"/>
                      <a:pt x="1091008" y="-7155"/>
                      <a:pt x="981075" y="20328"/>
                    </a:cubicBezTo>
                    <a:cubicBezTo>
                      <a:pt x="969969" y="23104"/>
                      <a:pt x="962025" y="33028"/>
                      <a:pt x="952500" y="39378"/>
                    </a:cubicBezTo>
                    <a:cubicBezTo>
                      <a:pt x="946150" y="55253"/>
                      <a:pt x="941096" y="71710"/>
                      <a:pt x="933450" y="87003"/>
                    </a:cubicBezTo>
                    <a:cubicBezTo>
                      <a:pt x="928330" y="97242"/>
                      <a:pt x="919520" y="105339"/>
                      <a:pt x="914400" y="115578"/>
                    </a:cubicBezTo>
                    <a:cubicBezTo>
                      <a:pt x="874985" y="194408"/>
                      <a:pt x="945286" y="83151"/>
                      <a:pt x="885825" y="182253"/>
                    </a:cubicBezTo>
                    <a:cubicBezTo>
                      <a:pt x="874045" y="201886"/>
                      <a:pt x="869445" y="232163"/>
                      <a:pt x="847725" y="239403"/>
                    </a:cubicBezTo>
                    <a:lnTo>
                      <a:pt x="819150" y="248928"/>
                    </a:lnTo>
                    <a:cubicBezTo>
                      <a:pt x="812800" y="258453"/>
                      <a:pt x="809039" y="270352"/>
                      <a:pt x="800100" y="277503"/>
                    </a:cubicBezTo>
                    <a:cubicBezTo>
                      <a:pt x="792260" y="283775"/>
                      <a:pt x="778625" y="279928"/>
                      <a:pt x="771525" y="287028"/>
                    </a:cubicBezTo>
                    <a:cubicBezTo>
                      <a:pt x="720725" y="337828"/>
                      <a:pt x="809625" y="299728"/>
                      <a:pt x="733425" y="325128"/>
                    </a:cubicBezTo>
                    <a:cubicBezTo>
                      <a:pt x="727075" y="334653"/>
                      <a:pt x="723314" y="346552"/>
                      <a:pt x="714375" y="353703"/>
                    </a:cubicBezTo>
                    <a:cubicBezTo>
                      <a:pt x="683742" y="378209"/>
                      <a:pt x="664316" y="341744"/>
                      <a:pt x="714375" y="391803"/>
                    </a:cubicBezTo>
                    <a:cubicBezTo>
                      <a:pt x="733425" y="388628"/>
                      <a:pt x="752789" y="386962"/>
                      <a:pt x="771525" y="382278"/>
                    </a:cubicBezTo>
                    <a:cubicBezTo>
                      <a:pt x="791006" y="377408"/>
                      <a:pt x="842962" y="364815"/>
                      <a:pt x="838200" y="363228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315038" y="1010558"/>
                <a:ext cx="4275521" cy="5180213"/>
              </a:xfrm>
              <a:custGeom>
                <a:avLst/>
                <a:gdLst>
                  <a:gd name="connsiteX0" fmla="*/ 611868 w 4275521"/>
                  <a:gd name="connsiteY0" fmla="*/ 1162050 h 5180213"/>
                  <a:gd name="connsiteX1" fmla="*/ 564243 w 4275521"/>
                  <a:gd name="connsiteY1" fmla="*/ 1209675 h 5180213"/>
                  <a:gd name="connsiteX2" fmla="*/ 545193 w 4275521"/>
                  <a:gd name="connsiteY2" fmla="*/ 1238250 h 5180213"/>
                  <a:gd name="connsiteX3" fmla="*/ 516618 w 4275521"/>
                  <a:gd name="connsiteY3" fmla="*/ 1266825 h 5180213"/>
                  <a:gd name="connsiteX4" fmla="*/ 497568 w 4275521"/>
                  <a:gd name="connsiteY4" fmla="*/ 1295400 h 5180213"/>
                  <a:gd name="connsiteX5" fmla="*/ 468993 w 4275521"/>
                  <a:gd name="connsiteY5" fmla="*/ 1314450 h 5180213"/>
                  <a:gd name="connsiteX6" fmla="*/ 449943 w 4275521"/>
                  <a:gd name="connsiteY6" fmla="*/ 1352550 h 5180213"/>
                  <a:gd name="connsiteX7" fmla="*/ 392793 w 4275521"/>
                  <a:gd name="connsiteY7" fmla="*/ 1390650 h 5180213"/>
                  <a:gd name="connsiteX8" fmla="*/ 373743 w 4275521"/>
                  <a:gd name="connsiteY8" fmla="*/ 1419225 h 5180213"/>
                  <a:gd name="connsiteX9" fmla="*/ 345168 w 4275521"/>
                  <a:gd name="connsiteY9" fmla="*/ 1428750 h 5180213"/>
                  <a:gd name="connsiteX10" fmla="*/ 326118 w 4275521"/>
                  <a:gd name="connsiteY10" fmla="*/ 1466850 h 5180213"/>
                  <a:gd name="connsiteX11" fmla="*/ 297543 w 4275521"/>
                  <a:gd name="connsiteY11" fmla="*/ 1476375 h 5180213"/>
                  <a:gd name="connsiteX12" fmla="*/ 211818 w 4275521"/>
                  <a:gd name="connsiteY12" fmla="*/ 1543050 h 5180213"/>
                  <a:gd name="connsiteX13" fmla="*/ 183243 w 4275521"/>
                  <a:gd name="connsiteY13" fmla="*/ 1562100 h 5180213"/>
                  <a:gd name="connsiteX14" fmla="*/ 154668 w 4275521"/>
                  <a:gd name="connsiteY14" fmla="*/ 1590675 h 5180213"/>
                  <a:gd name="connsiteX15" fmla="*/ 97518 w 4275521"/>
                  <a:gd name="connsiteY15" fmla="*/ 1628775 h 5180213"/>
                  <a:gd name="connsiteX16" fmla="*/ 59418 w 4275521"/>
                  <a:gd name="connsiteY16" fmla="*/ 1685925 h 5180213"/>
                  <a:gd name="connsiteX17" fmla="*/ 40368 w 4275521"/>
                  <a:gd name="connsiteY17" fmla="*/ 1771650 h 5180213"/>
                  <a:gd name="connsiteX18" fmla="*/ 21318 w 4275521"/>
                  <a:gd name="connsiteY18" fmla="*/ 1800225 h 5180213"/>
                  <a:gd name="connsiteX19" fmla="*/ 21318 w 4275521"/>
                  <a:gd name="connsiteY19" fmla="*/ 2200275 h 5180213"/>
                  <a:gd name="connsiteX20" fmla="*/ 30843 w 4275521"/>
                  <a:gd name="connsiteY20" fmla="*/ 2228850 h 5180213"/>
                  <a:gd name="connsiteX21" fmla="*/ 49893 w 4275521"/>
                  <a:gd name="connsiteY21" fmla="*/ 2305050 h 5180213"/>
                  <a:gd name="connsiteX22" fmla="*/ 78468 w 4275521"/>
                  <a:gd name="connsiteY22" fmla="*/ 2438400 h 5180213"/>
                  <a:gd name="connsiteX23" fmla="*/ 107043 w 4275521"/>
                  <a:gd name="connsiteY23" fmla="*/ 2524125 h 5180213"/>
                  <a:gd name="connsiteX24" fmla="*/ 116568 w 4275521"/>
                  <a:gd name="connsiteY24" fmla="*/ 2552700 h 5180213"/>
                  <a:gd name="connsiteX25" fmla="*/ 173718 w 4275521"/>
                  <a:gd name="connsiteY25" fmla="*/ 2600325 h 5180213"/>
                  <a:gd name="connsiteX26" fmla="*/ 202293 w 4275521"/>
                  <a:gd name="connsiteY26" fmla="*/ 2609850 h 5180213"/>
                  <a:gd name="connsiteX27" fmla="*/ 259443 w 4275521"/>
                  <a:gd name="connsiteY27" fmla="*/ 2647950 h 5180213"/>
                  <a:gd name="connsiteX28" fmla="*/ 316593 w 4275521"/>
                  <a:gd name="connsiteY28" fmla="*/ 2667000 h 5180213"/>
                  <a:gd name="connsiteX29" fmla="*/ 345168 w 4275521"/>
                  <a:gd name="connsiteY29" fmla="*/ 2676525 h 5180213"/>
                  <a:gd name="connsiteX30" fmla="*/ 373743 w 4275521"/>
                  <a:gd name="connsiteY30" fmla="*/ 2705100 h 5180213"/>
                  <a:gd name="connsiteX31" fmla="*/ 459468 w 4275521"/>
                  <a:gd name="connsiteY31" fmla="*/ 2733675 h 5180213"/>
                  <a:gd name="connsiteX32" fmla="*/ 602343 w 4275521"/>
                  <a:gd name="connsiteY32" fmla="*/ 2705100 h 5180213"/>
                  <a:gd name="connsiteX33" fmla="*/ 630918 w 4275521"/>
                  <a:gd name="connsiteY33" fmla="*/ 2667000 h 5180213"/>
                  <a:gd name="connsiteX34" fmla="*/ 640443 w 4275521"/>
                  <a:gd name="connsiteY34" fmla="*/ 2628900 h 5180213"/>
                  <a:gd name="connsiteX35" fmla="*/ 678543 w 4275521"/>
                  <a:gd name="connsiteY35" fmla="*/ 2571750 h 5180213"/>
                  <a:gd name="connsiteX36" fmla="*/ 697593 w 4275521"/>
                  <a:gd name="connsiteY36" fmla="*/ 2514600 h 5180213"/>
                  <a:gd name="connsiteX37" fmla="*/ 707118 w 4275521"/>
                  <a:gd name="connsiteY37" fmla="*/ 2486025 h 5180213"/>
                  <a:gd name="connsiteX38" fmla="*/ 735693 w 4275521"/>
                  <a:gd name="connsiteY38" fmla="*/ 2381250 h 5180213"/>
                  <a:gd name="connsiteX39" fmla="*/ 745218 w 4275521"/>
                  <a:gd name="connsiteY39" fmla="*/ 2352675 h 5180213"/>
                  <a:gd name="connsiteX40" fmla="*/ 783318 w 4275521"/>
                  <a:gd name="connsiteY40" fmla="*/ 2295525 h 5180213"/>
                  <a:gd name="connsiteX41" fmla="*/ 802368 w 4275521"/>
                  <a:gd name="connsiteY41" fmla="*/ 2266950 h 5180213"/>
                  <a:gd name="connsiteX42" fmla="*/ 830943 w 4275521"/>
                  <a:gd name="connsiteY42" fmla="*/ 2247900 h 5180213"/>
                  <a:gd name="connsiteX43" fmla="*/ 849993 w 4275521"/>
                  <a:gd name="connsiteY43" fmla="*/ 2209800 h 5180213"/>
                  <a:gd name="connsiteX44" fmla="*/ 935718 w 4275521"/>
                  <a:gd name="connsiteY44" fmla="*/ 2133600 h 5180213"/>
                  <a:gd name="connsiteX45" fmla="*/ 954768 w 4275521"/>
                  <a:gd name="connsiteY45" fmla="*/ 2105025 h 5180213"/>
                  <a:gd name="connsiteX46" fmla="*/ 1011918 w 4275521"/>
                  <a:gd name="connsiteY46" fmla="*/ 2057400 h 5180213"/>
                  <a:gd name="connsiteX47" fmla="*/ 1030968 w 4275521"/>
                  <a:gd name="connsiteY47" fmla="*/ 2028825 h 5180213"/>
                  <a:gd name="connsiteX48" fmla="*/ 1088118 w 4275521"/>
                  <a:gd name="connsiteY48" fmla="*/ 1990725 h 5180213"/>
                  <a:gd name="connsiteX49" fmla="*/ 1116693 w 4275521"/>
                  <a:gd name="connsiteY49" fmla="*/ 1971675 h 5180213"/>
                  <a:gd name="connsiteX50" fmla="*/ 1173843 w 4275521"/>
                  <a:gd name="connsiteY50" fmla="*/ 1933575 h 5180213"/>
                  <a:gd name="connsiteX51" fmla="*/ 1202418 w 4275521"/>
                  <a:gd name="connsiteY51" fmla="*/ 1914525 h 5180213"/>
                  <a:gd name="connsiteX52" fmla="*/ 1230993 w 4275521"/>
                  <a:gd name="connsiteY52" fmla="*/ 1905000 h 5180213"/>
                  <a:gd name="connsiteX53" fmla="*/ 1259568 w 4275521"/>
                  <a:gd name="connsiteY53" fmla="*/ 1885950 h 5180213"/>
                  <a:gd name="connsiteX54" fmla="*/ 1354818 w 4275521"/>
                  <a:gd name="connsiteY54" fmla="*/ 1857375 h 5180213"/>
                  <a:gd name="connsiteX55" fmla="*/ 1812018 w 4275521"/>
                  <a:gd name="connsiteY55" fmla="*/ 1866900 h 5180213"/>
                  <a:gd name="connsiteX56" fmla="*/ 1850118 w 4275521"/>
                  <a:gd name="connsiteY56" fmla="*/ 1876425 h 5180213"/>
                  <a:gd name="connsiteX57" fmla="*/ 1926318 w 4275521"/>
                  <a:gd name="connsiteY57" fmla="*/ 1905000 h 5180213"/>
                  <a:gd name="connsiteX58" fmla="*/ 2078718 w 4275521"/>
                  <a:gd name="connsiteY58" fmla="*/ 1933575 h 5180213"/>
                  <a:gd name="connsiteX59" fmla="*/ 2126343 w 4275521"/>
                  <a:gd name="connsiteY59" fmla="*/ 1952625 h 5180213"/>
                  <a:gd name="connsiteX60" fmla="*/ 2183493 w 4275521"/>
                  <a:gd name="connsiteY60" fmla="*/ 1990725 h 5180213"/>
                  <a:gd name="connsiteX61" fmla="*/ 2221593 w 4275521"/>
                  <a:gd name="connsiteY61" fmla="*/ 2009775 h 5180213"/>
                  <a:gd name="connsiteX62" fmla="*/ 2250168 w 4275521"/>
                  <a:gd name="connsiteY62" fmla="*/ 2019300 h 5180213"/>
                  <a:gd name="connsiteX63" fmla="*/ 2297793 w 4275521"/>
                  <a:gd name="connsiteY63" fmla="*/ 2047875 h 5180213"/>
                  <a:gd name="connsiteX64" fmla="*/ 2326368 w 4275521"/>
                  <a:gd name="connsiteY64" fmla="*/ 2066925 h 5180213"/>
                  <a:gd name="connsiteX65" fmla="*/ 2364468 w 4275521"/>
                  <a:gd name="connsiteY65" fmla="*/ 2095500 h 5180213"/>
                  <a:gd name="connsiteX66" fmla="*/ 2393043 w 4275521"/>
                  <a:gd name="connsiteY66" fmla="*/ 2105025 h 5180213"/>
                  <a:gd name="connsiteX67" fmla="*/ 2421618 w 4275521"/>
                  <a:gd name="connsiteY67" fmla="*/ 2124075 h 5180213"/>
                  <a:gd name="connsiteX68" fmla="*/ 2507343 w 4275521"/>
                  <a:gd name="connsiteY68" fmla="*/ 2162175 h 5180213"/>
                  <a:gd name="connsiteX69" fmla="*/ 2535918 w 4275521"/>
                  <a:gd name="connsiteY69" fmla="*/ 2181225 h 5180213"/>
                  <a:gd name="connsiteX70" fmla="*/ 2602593 w 4275521"/>
                  <a:gd name="connsiteY70" fmla="*/ 2209800 h 5180213"/>
                  <a:gd name="connsiteX71" fmla="*/ 2678793 w 4275521"/>
                  <a:gd name="connsiteY71" fmla="*/ 2266950 h 5180213"/>
                  <a:gd name="connsiteX72" fmla="*/ 2716893 w 4275521"/>
                  <a:gd name="connsiteY72" fmla="*/ 2295525 h 5180213"/>
                  <a:gd name="connsiteX73" fmla="*/ 2754993 w 4275521"/>
                  <a:gd name="connsiteY73" fmla="*/ 2324100 h 5180213"/>
                  <a:gd name="connsiteX74" fmla="*/ 2812143 w 4275521"/>
                  <a:gd name="connsiteY74" fmla="*/ 2362200 h 5180213"/>
                  <a:gd name="connsiteX75" fmla="*/ 2831193 w 4275521"/>
                  <a:gd name="connsiteY75" fmla="*/ 2390775 h 5180213"/>
                  <a:gd name="connsiteX76" fmla="*/ 2897868 w 4275521"/>
                  <a:gd name="connsiteY76" fmla="*/ 2447925 h 5180213"/>
                  <a:gd name="connsiteX77" fmla="*/ 2945493 w 4275521"/>
                  <a:gd name="connsiteY77" fmla="*/ 2524125 h 5180213"/>
                  <a:gd name="connsiteX78" fmla="*/ 2974068 w 4275521"/>
                  <a:gd name="connsiteY78" fmla="*/ 2562225 h 5180213"/>
                  <a:gd name="connsiteX79" fmla="*/ 2993118 w 4275521"/>
                  <a:gd name="connsiteY79" fmla="*/ 2609850 h 5180213"/>
                  <a:gd name="connsiteX80" fmla="*/ 3012168 w 4275521"/>
                  <a:gd name="connsiteY80" fmla="*/ 2638425 h 5180213"/>
                  <a:gd name="connsiteX81" fmla="*/ 3031218 w 4275521"/>
                  <a:gd name="connsiteY81" fmla="*/ 2676525 h 5180213"/>
                  <a:gd name="connsiteX82" fmla="*/ 3040743 w 4275521"/>
                  <a:gd name="connsiteY82" fmla="*/ 2705100 h 5180213"/>
                  <a:gd name="connsiteX83" fmla="*/ 3069318 w 4275521"/>
                  <a:gd name="connsiteY83" fmla="*/ 2743200 h 5180213"/>
                  <a:gd name="connsiteX84" fmla="*/ 3088368 w 4275521"/>
                  <a:gd name="connsiteY84" fmla="*/ 2800350 h 5180213"/>
                  <a:gd name="connsiteX85" fmla="*/ 3155043 w 4275521"/>
                  <a:gd name="connsiteY85" fmla="*/ 2895600 h 5180213"/>
                  <a:gd name="connsiteX86" fmla="*/ 3202668 w 4275521"/>
                  <a:gd name="connsiteY86" fmla="*/ 2962275 h 5180213"/>
                  <a:gd name="connsiteX87" fmla="*/ 3250293 w 4275521"/>
                  <a:gd name="connsiteY87" fmla="*/ 3067050 h 5180213"/>
                  <a:gd name="connsiteX88" fmla="*/ 3288393 w 4275521"/>
                  <a:gd name="connsiteY88" fmla="*/ 3124200 h 5180213"/>
                  <a:gd name="connsiteX89" fmla="*/ 3297918 w 4275521"/>
                  <a:gd name="connsiteY89" fmla="*/ 3152775 h 5180213"/>
                  <a:gd name="connsiteX90" fmla="*/ 3316968 w 4275521"/>
                  <a:gd name="connsiteY90" fmla="*/ 3181350 h 5180213"/>
                  <a:gd name="connsiteX91" fmla="*/ 3336018 w 4275521"/>
                  <a:gd name="connsiteY91" fmla="*/ 3257550 h 5180213"/>
                  <a:gd name="connsiteX92" fmla="*/ 3345543 w 4275521"/>
                  <a:gd name="connsiteY92" fmla="*/ 3286125 h 5180213"/>
                  <a:gd name="connsiteX93" fmla="*/ 3364593 w 4275521"/>
                  <a:gd name="connsiteY93" fmla="*/ 3381375 h 5180213"/>
                  <a:gd name="connsiteX94" fmla="*/ 3412218 w 4275521"/>
                  <a:gd name="connsiteY94" fmla="*/ 3505200 h 5180213"/>
                  <a:gd name="connsiteX95" fmla="*/ 3431268 w 4275521"/>
                  <a:gd name="connsiteY95" fmla="*/ 3581400 h 5180213"/>
                  <a:gd name="connsiteX96" fmla="*/ 3450318 w 4275521"/>
                  <a:gd name="connsiteY96" fmla="*/ 3724275 h 5180213"/>
                  <a:gd name="connsiteX97" fmla="*/ 3459843 w 4275521"/>
                  <a:gd name="connsiteY97" fmla="*/ 3781425 h 5180213"/>
                  <a:gd name="connsiteX98" fmla="*/ 3469368 w 4275521"/>
                  <a:gd name="connsiteY98" fmla="*/ 3810000 h 5180213"/>
                  <a:gd name="connsiteX99" fmla="*/ 3478893 w 4275521"/>
                  <a:gd name="connsiteY99" fmla="*/ 3848100 h 5180213"/>
                  <a:gd name="connsiteX100" fmla="*/ 3497943 w 4275521"/>
                  <a:gd name="connsiteY100" fmla="*/ 3905250 h 5180213"/>
                  <a:gd name="connsiteX101" fmla="*/ 3516993 w 4275521"/>
                  <a:gd name="connsiteY101" fmla="*/ 4019550 h 5180213"/>
                  <a:gd name="connsiteX102" fmla="*/ 3536043 w 4275521"/>
                  <a:gd name="connsiteY102" fmla="*/ 4095750 h 5180213"/>
                  <a:gd name="connsiteX103" fmla="*/ 3545568 w 4275521"/>
                  <a:gd name="connsiteY103" fmla="*/ 4143375 h 5180213"/>
                  <a:gd name="connsiteX104" fmla="*/ 3564618 w 4275521"/>
                  <a:gd name="connsiteY104" fmla="*/ 4200525 h 5180213"/>
                  <a:gd name="connsiteX105" fmla="*/ 3574143 w 4275521"/>
                  <a:gd name="connsiteY105" fmla="*/ 4229100 h 5180213"/>
                  <a:gd name="connsiteX106" fmla="*/ 3593193 w 4275521"/>
                  <a:gd name="connsiteY106" fmla="*/ 4295775 h 5180213"/>
                  <a:gd name="connsiteX107" fmla="*/ 3612243 w 4275521"/>
                  <a:gd name="connsiteY107" fmla="*/ 4324350 h 5180213"/>
                  <a:gd name="connsiteX108" fmla="*/ 3631293 w 4275521"/>
                  <a:gd name="connsiteY108" fmla="*/ 4400550 h 5180213"/>
                  <a:gd name="connsiteX109" fmla="*/ 3650343 w 4275521"/>
                  <a:gd name="connsiteY109" fmla="*/ 4429125 h 5180213"/>
                  <a:gd name="connsiteX110" fmla="*/ 3688443 w 4275521"/>
                  <a:gd name="connsiteY110" fmla="*/ 4543425 h 5180213"/>
                  <a:gd name="connsiteX111" fmla="*/ 3707493 w 4275521"/>
                  <a:gd name="connsiteY111" fmla="*/ 4600575 h 5180213"/>
                  <a:gd name="connsiteX112" fmla="*/ 3717018 w 4275521"/>
                  <a:gd name="connsiteY112" fmla="*/ 4752975 h 5180213"/>
                  <a:gd name="connsiteX113" fmla="*/ 3726543 w 4275521"/>
                  <a:gd name="connsiteY113" fmla="*/ 4781550 h 5180213"/>
                  <a:gd name="connsiteX114" fmla="*/ 3736068 w 4275521"/>
                  <a:gd name="connsiteY114" fmla="*/ 4943475 h 5180213"/>
                  <a:gd name="connsiteX115" fmla="*/ 3745593 w 4275521"/>
                  <a:gd name="connsiteY115" fmla="*/ 4972050 h 5180213"/>
                  <a:gd name="connsiteX116" fmla="*/ 3774168 w 4275521"/>
                  <a:gd name="connsiteY116" fmla="*/ 5105400 h 5180213"/>
                  <a:gd name="connsiteX117" fmla="*/ 3793218 w 4275521"/>
                  <a:gd name="connsiteY117" fmla="*/ 5133975 h 5180213"/>
                  <a:gd name="connsiteX118" fmla="*/ 3821793 w 4275521"/>
                  <a:gd name="connsiteY118" fmla="*/ 5143500 h 5180213"/>
                  <a:gd name="connsiteX119" fmla="*/ 3964668 w 4275521"/>
                  <a:gd name="connsiteY119" fmla="*/ 5162550 h 5180213"/>
                  <a:gd name="connsiteX120" fmla="*/ 4221843 w 4275521"/>
                  <a:gd name="connsiteY120" fmla="*/ 5153025 h 5180213"/>
                  <a:gd name="connsiteX121" fmla="*/ 4259943 w 4275521"/>
                  <a:gd name="connsiteY121" fmla="*/ 5086350 h 5180213"/>
                  <a:gd name="connsiteX122" fmla="*/ 4259943 w 4275521"/>
                  <a:gd name="connsiteY122" fmla="*/ 4676775 h 5180213"/>
                  <a:gd name="connsiteX123" fmla="*/ 4240893 w 4275521"/>
                  <a:gd name="connsiteY123" fmla="*/ 4086225 h 5180213"/>
                  <a:gd name="connsiteX124" fmla="*/ 4221843 w 4275521"/>
                  <a:gd name="connsiteY124" fmla="*/ 3476625 h 5180213"/>
                  <a:gd name="connsiteX125" fmla="*/ 4212318 w 4275521"/>
                  <a:gd name="connsiteY125" fmla="*/ 3314700 h 5180213"/>
                  <a:gd name="connsiteX126" fmla="*/ 4193268 w 4275521"/>
                  <a:gd name="connsiteY126" fmla="*/ 2295525 h 5180213"/>
                  <a:gd name="connsiteX127" fmla="*/ 4183743 w 4275521"/>
                  <a:gd name="connsiteY127" fmla="*/ 1905000 h 5180213"/>
                  <a:gd name="connsiteX128" fmla="*/ 4174218 w 4275521"/>
                  <a:gd name="connsiteY128" fmla="*/ 1304925 h 5180213"/>
                  <a:gd name="connsiteX129" fmla="*/ 4155168 w 4275521"/>
                  <a:gd name="connsiteY129" fmla="*/ 1047750 h 5180213"/>
                  <a:gd name="connsiteX130" fmla="*/ 4136118 w 4275521"/>
                  <a:gd name="connsiteY130" fmla="*/ 781050 h 5180213"/>
                  <a:gd name="connsiteX131" fmla="*/ 4126593 w 4275521"/>
                  <a:gd name="connsiteY131" fmla="*/ 704850 h 5180213"/>
                  <a:gd name="connsiteX132" fmla="*/ 4117068 w 4275521"/>
                  <a:gd name="connsiteY132" fmla="*/ 676275 h 5180213"/>
                  <a:gd name="connsiteX133" fmla="*/ 4098018 w 4275521"/>
                  <a:gd name="connsiteY133" fmla="*/ 609600 h 5180213"/>
                  <a:gd name="connsiteX134" fmla="*/ 4145643 w 4275521"/>
                  <a:gd name="connsiteY134" fmla="*/ 381000 h 5180213"/>
                  <a:gd name="connsiteX135" fmla="*/ 4174218 w 4275521"/>
                  <a:gd name="connsiteY135" fmla="*/ 361950 h 5180213"/>
                  <a:gd name="connsiteX136" fmla="*/ 4193268 w 4275521"/>
                  <a:gd name="connsiteY136" fmla="*/ 295275 h 5180213"/>
                  <a:gd name="connsiteX137" fmla="*/ 4183743 w 4275521"/>
                  <a:gd name="connsiteY137" fmla="*/ 47625 h 5180213"/>
                  <a:gd name="connsiteX138" fmla="*/ 4126593 w 4275521"/>
                  <a:gd name="connsiteY138" fmla="*/ 28575 h 5180213"/>
                  <a:gd name="connsiteX139" fmla="*/ 3993243 w 4275521"/>
                  <a:gd name="connsiteY139" fmla="*/ 9525 h 5180213"/>
                  <a:gd name="connsiteX140" fmla="*/ 3717018 w 4275521"/>
                  <a:gd name="connsiteY140" fmla="*/ 0 h 5180213"/>
                  <a:gd name="connsiteX141" fmla="*/ 3488418 w 4275521"/>
                  <a:gd name="connsiteY141" fmla="*/ 9525 h 5180213"/>
                  <a:gd name="connsiteX142" fmla="*/ 3450318 w 4275521"/>
                  <a:gd name="connsiteY142" fmla="*/ 28575 h 5180213"/>
                  <a:gd name="connsiteX143" fmla="*/ 3412218 w 4275521"/>
                  <a:gd name="connsiteY143" fmla="*/ 38100 h 5180213"/>
                  <a:gd name="connsiteX144" fmla="*/ 3326493 w 4275521"/>
                  <a:gd name="connsiteY144" fmla="*/ 85725 h 5180213"/>
                  <a:gd name="connsiteX145" fmla="*/ 3297918 w 4275521"/>
                  <a:gd name="connsiteY145" fmla="*/ 104775 h 5180213"/>
                  <a:gd name="connsiteX146" fmla="*/ 3288393 w 4275521"/>
                  <a:gd name="connsiteY146" fmla="*/ 133350 h 5180213"/>
                  <a:gd name="connsiteX147" fmla="*/ 3221718 w 4275521"/>
                  <a:gd name="connsiteY147" fmla="*/ 219075 h 5180213"/>
                  <a:gd name="connsiteX148" fmla="*/ 3212193 w 4275521"/>
                  <a:gd name="connsiteY148" fmla="*/ 247650 h 5180213"/>
                  <a:gd name="connsiteX149" fmla="*/ 3183618 w 4275521"/>
                  <a:gd name="connsiteY149" fmla="*/ 266700 h 5180213"/>
                  <a:gd name="connsiteX150" fmla="*/ 3145518 w 4275521"/>
                  <a:gd name="connsiteY150" fmla="*/ 295275 h 5180213"/>
                  <a:gd name="connsiteX151" fmla="*/ 3126468 w 4275521"/>
                  <a:gd name="connsiteY151" fmla="*/ 333375 h 5180213"/>
                  <a:gd name="connsiteX152" fmla="*/ 3097893 w 4275521"/>
                  <a:gd name="connsiteY152" fmla="*/ 352425 h 5180213"/>
                  <a:gd name="connsiteX153" fmla="*/ 3031218 w 4275521"/>
                  <a:gd name="connsiteY153" fmla="*/ 409575 h 5180213"/>
                  <a:gd name="connsiteX154" fmla="*/ 2983593 w 4275521"/>
                  <a:gd name="connsiteY154" fmla="*/ 438150 h 5180213"/>
                  <a:gd name="connsiteX155" fmla="*/ 2955018 w 4275521"/>
                  <a:gd name="connsiteY155" fmla="*/ 466725 h 5180213"/>
                  <a:gd name="connsiteX156" fmla="*/ 2897868 w 4275521"/>
                  <a:gd name="connsiteY156" fmla="*/ 504825 h 5180213"/>
                  <a:gd name="connsiteX157" fmla="*/ 2869293 w 4275521"/>
                  <a:gd name="connsiteY157" fmla="*/ 542925 h 5180213"/>
                  <a:gd name="connsiteX158" fmla="*/ 2812143 w 4275521"/>
                  <a:gd name="connsiteY158" fmla="*/ 561975 h 5180213"/>
                  <a:gd name="connsiteX159" fmla="*/ 2783568 w 4275521"/>
                  <a:gd name="connsiteY159" fmla="*/ 571500 h 5180213"/>
                  <a:gd name="connsiteX160" fmla="*/ 2754993 w 4275521"/>
                  <a:gd name="connsiteY160" fmla="*/ 581025 h 5180213"/>
                  <a:gd name="connsiteX161" fmla="*/ 2716893 w 4275521"/>
                  <a:gd name="connsiteY161" fmla="*/ 609600 h 5180213"/>
                  <a:gd name="connsiteX162" fmla="*/ 2593068 w 4275521"/>
                  <a:gd name="connsiteY162" fmla="*/ 638175 h 5180213"/>
                  <a:gd name="connsiteX163" fmla="*/ 2535918 w 4275521"/>
                  <a:gd name="connsiteY163" fmla="*/ 647700 h 5180213"/>
                  <a:gd name="connsiteX164" fmla="*/ 2497818 w 4275521"/>
                  <a:gd name="connsiteY164" fmla="*/ 657225 h 5180213"/>
                  <a:gd name="connsiteX165" fmla="*/ 2450193 w 4275521"/>
                  <a:gd name="connsiteY165" fmla="*/ 666750 h 5180213"/>
                  <a:gd name="connsiteX166" fmla="*/ 2421618 w 4275521"/>
                  <a:gd name="connsiteY166" fmla="*/ 676275 h 5180213"/>
                  <a:gd name="connsiteX167" fmla="*/ 2373993 w 4275521"/>
                  <a:gd name="connsiteY167" fmla="*/ 685800 h 5180213"/>
                  <a:gd name="connsiteX168" fmla="*/ 2316843 w 4275521"/>
                  <a:gd name="connsiteY168" fmla="*/ 704850 h 5180213"/>
                  <a:gd name="connsiteX169" fmla="*/ 2278743 w 4275521"/>
                  <a:gd name="connsiteY169" fmla="*/ 714375 h 5180213"/>
                  <a:gd name="connsiteX170" fmla="*/ 2250168 w 4275521"/>
                  <a:gd name="connsiteY170" fmla="*/ 723900 h 5180213"/>
                  <a:gd name="connsiteX171" fmla="*/ 2145393 w 4275521"/>
                  <a:gd name="connsiteY171" fmla="*/ 733425 h 5180213"/>
                  <a:gd name="connsiteX172" fmla="*/ 2107293 w 4275521"/>
                  <a:gd name="connsiteY172" fmla="*/ 742950 h 5180213"/>
                  <a:gd name="connsiteX173" fmla="*/ 2078718 w 4275521"/>
                  <a:gd name="connsiteY173" fmla="*/ 752475 h 5180213"/>
                  <a:gd name="connsiteX174" fmla="*/ 1964418 w 4275521"/>
                  <a:gd name="connsiteY174" fmla="*/ 771525 h 5180213"/>
                  <a:gd name="connsiteX175" fmla="*/ 1935843 w 4275521"/>
                  <a:gd name="connsiteY175" fmla="*/ 790575 h 5180213"/>
                  <a:gd name="connsiteX176" fmla="*/ 1869168 w 4275521"/>
                  <a:gd name="connsiteY176" fmla="*/ 809625 h 5180213"/>
                  <a:gd name="connsiteX177" fmla="*/ 1792968 w 4275521"/>
                  <a:gd name="connsiteY177" fmla="*/ 828675 h 5180213"/>
                  <a:gd name="connsiteX178" fmla="*/ 1726293 w 4275521"/>
                  <a:gd name="connsiteY178" fmla="*/ 847725 h 5180213"/>
                  <a:gd name="connsiteX179" fmla="*/ 1678668 w 4275521"/>
                  <a:gd name="connsiteY179" fmla="*/ 857250 h 5180213"/>
                  <a:gd name="connsiteX180" fmla="*/ 1640568 w 4275521"/>
                  <a:gd name="connsiteY180" fmla="*/ 866775 h 5180213"/>
                  <a:gd name="connsiteX181" fmla="*/ 1411968 w 4275521"/>
                  <a:gd name="connsiteY181" fmla="*/ 885825 h 5180213"/>
                  <a:gd name="connsiteX182" fmla="*/ 1307193 w 4275521"/>
                  <a:gd name="connsiteY182" fmla="*/ 904875 h 5180213"/>
                  <a:gd name="connsiteX183" fmla="*/ 1269093 w 4275521"/>
                  <a:gd name="connsiteY183" fmla="*/ 914400 h 5180213"/>
                  <a:gd name="connsiteX184" fmla="*/ 1183368 w 4275521"/>
                  <a:gd name="connsiteY184" fmla="*/ 942975 h 5180213"/>
                  <a:gd name="connsiteX185" fmla="*/ 1145268 w 4275521"/>
                  <a:gd name="connsiteY185" fmla="*/ 962025 h 5180213"/>
                  <a:gd name="connsiteX186" fmla="*/ 1069068 w 4275521"/>
                  <a:gd name="connsiteY186" fmla="*/ 981075 h 5180213"/>
                  <a:gd name="connsiteX187" fmla="*/ 1030968 w 4275521"/>
                  <a:gd name="connsiteY187" fmla="*/ 990600 h 5180213"/>
                  <a:gd name="connsiteX188" fmla="*/ 964293 w 4275521"/>
                  <a:gd name="connsiteY188" fmla="*/ 1000125 h 5180213"/>
                  <a:gd name="connsiteX189" fmla="*/ 869043 w 4275521"/>
                  <a:gd name="connsiteY189" fmla="*/ 1028700 h 5180213"/>
                  <a:gd name="connsiteX190" fmla="*/ 783318 w 4275521"/>
                  <a:gd name="connsiteY190" fmla="*/ 1057275 h 5180213"/>
                  <a:gd name="connsiteX191" fmla="*/ 726168 w 4275521"/>
                  <a:gd name="connsiteY191" fmla="*/ 1085850 h 5180213"/>
                  <a:gd name="connsiteX192" fmla="*/ 688068 w 4275521"/>
                  <a:gd name="connsiteY192" fmla="*/ 1104900 h 5180213"/>
                  <a:gd name="connsiteX193" fmla="*/ 630918 w 4275521"/>
                  <a:gd name="connsiteY193" fmla="*/ 1143000 h 5180213"/>
                  <a:gd name="connsiteX194" fmla="*/ 611868 w 4275521"/>
                  <a:gd name="connsiteY194" fmla="*/ 1162050 h 518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4275521" h="5180213">
                    <a:moveTo>
                      <a:pt x="611868" y="1162050"/>
                    </a:moveTo>
                    <a:cubicBezTo>
                      <a:pt x="595993" y="1177925"/>
                      <a:pt x="579027" y="1192779"/>
                      <a:pt x="564243" y="1209675"/>
                    </a:cubicBezTo>
                    <a:cubicBezTo>
                      <a:pt x="556705" y="1218290"/>
                      <a:pt x="552522" y="1229456"/>
                      <a:pt x="545193" y="1238250"/>
                    </a:cubicBezTo>
                    <a:cubicBezTo>
                      <a:pt x="536569" y="1248598"/>
                      <a:pt x="525242" y="1256477"/>
                      <a:pt x="516618" y="1266825"/>
                    </a:cubicBezTo>
                    <a:cubicBezTo>
                      <a:pt x="509289" y="1275619"/>
                      <a:pt x="505663" y="1287305"/>
                      <a:pt x="497568" y="1295400"/>
                    </a:cubicBezTo>
                    <a:cubicBezTo>
                      <a:pt x="489473" y="1303495"/>
                      <a:pt x="478518" y="1308100"/>
                      <a:pt x="468993" y="1314450"/>
                    </a:cubicBezTo>
                    <a:cubicBezTo>
                      <a:pt x="462643" y="1327150"/>
                      <a:pt x="459983" y="1342510"/>
                      <a:pt x="449943" y="1352550"/>
                    </a:cubicBezTo>
                    <a:cubicBezTo>
                      <a:pt x="433754" y="1368739"/>
                      <a:pt x="392793" y="1390650"/>
                      <a:pt x="392793" y="1390650"/>
                    </a:cubicBezTo>
                    <a:cubicBezTo>
                      <a:pt x="386443" y="1400175"/>
                      <a:pt x="382682" y="1412074"/>
                      <a:pt x="373743" y="1419225"/>
                    </a:cubicBezTo>
                    <a:cubicBezTo>
                      <a:pt x="365903" y="1425497"/>
                      <a:pt x="352268" y="1421650"/>
                      <a:pt x="345168" y="1428750"/>
                    </a:cubicBezTo>
                    <a:cubicBezTo>
                      <a:pt x="335128" y="1438790"/>
                      <a:pt x="336158" y="1456810"/>
                      <a:pt x="326118" y="1466850"/>
                    </a:cubicBezTo>
                    <a:cubicBezTo>
                      <a:pt x="319018" y="1473950"/>
                      <a:pt x="306320" y="1471499"/>
                      <a:pt x="297543" y="1476375"/>
                    </a:cubicBezTo>
                    <a:cubicBezTo>
                      <a:pt x="210877" y="1524523"/>
                      <a:pt x="267354" y="1496770"/>
                      <a:pt x="211818" y="1543050"/>
                    </a:cubicBezTo>
                    <a:cubicBezTo>
                      <a:pt x="203024" y="1550379"/>
                      <a:pt x="192037" y="1554771"/>
                      <a:pt x="183243" y="1562100"/>
                    </a:cubicBezTo>
                    <a:cubicBezTo>
                      <a:pt x="172895" y="1570724"/>
                      <a:pt x="165301" y="1582405"/>
                      <a:pt x="154668" y="1590675"/>
                    </a:cubicBezTo>
                    <a:cubicBezTo>
                      <a:pt x="136596" y="1604731"/>
                      <a:pt x="97518" y="1628775"/>
                      <a:pt x="97518" y="1628775"/>
                    </a:cubicBezTo>
                    <a:cubicBezTo>
                      <a:pt x="67779" y="1717992"/>
                      <a:pt x="116497" y="1586036"/>
                      <a:pt x="59418" y="1685925"/>
                    </a:cubicBezTo>
                    <a:cubicBezTo>
                      <a:pt x="54094" y="1695241"/>
                      <a:pt x="42408" y="1766209"/>
                      <a:pt x="40368" y="1771650"/>
                    </a:cubicBezTo>
                    <a:cubicBezTo>
                      <a:pt x="36348" y="1782369"/>
                      <a:pt x="27668" y="1790700"/>
                      <a:pt x="21318" y="1800225"/>
                    </a:cubicBezTo>
                    <a:cubicBezTo>
                      <a:pt x="-16714" y="1952355"/>
                      <a:pt x="4399" y="1853437"/>
                      <a:pt x="21318" y="2200275"/>
                    </a:cubicBezTo>
                    <a:cubicBezTo>
                      <a:pt x="21807" y="2210303"/>
                      <a:pt x="28201" y="2219164"/>
                      <a:pt x="30843" y="2228850"/>
                    </a:cubicBezTo>
                    <a:cubicBezTo>
                      <a:pt x="37732" y="2254109"/>
                      <a:pt x="46646" y="2279070"/>
                      <a:pt x="49893" y="2305050"/>
                    </a:cubicBezTo>
                    <a:cubicBezTo>
                      <a:pt x="61909" y="2401175"/>
                      <a:pt x="51323" y="2356966"/>
                      <a:pt x="78468" y="2438400"/>
                    </a:cubicBezTo>
                    <a:lnTo>
                      <a:pt x="107043" y="2524125"/>
                    </a:lnTo>
                    <a:cubicBezTo>
                      <a:pt x="110218" y="2533650"/>
                      <a:pt x="109468" y="2545600"/>
                      <a:pt x="116568" y="2552700"/>
                    </a:cubicBezTo>
                    <a:cubicBezTo>
                      <a:pt x="137634" y="2573766"/>
                      <a:pt x="147196" y="2587064"/>
                      <a:pt x="173718" y="2600325"/>
                    </a:cubicBezTo>
                    <a:cubicBezTo>
                      <a:pt x="182698" y="2604815"/>
                      <a:pt x="193516" y="2604974"/>
                      <a:pt x="202293" y="2609850"/>
                    </a:cubicBezTo>
                    <a:cubicBezTo>
                      <a:pt x="222307" y="2620969"/>
                      <a:pt x="237723" y="2640710"/>
                      <a:pt x="259443" y="2647950"/>
                    </a:cubicBezTo>
                    <a:lnTo>
                      <a:pt x="316593" y="2667000"/>
                    </a:lnTo>
                    <a:lnTo>
                      <a:pt x="345168" y="2676525"/>
                    </a:lnTo>
                    <a:cubicBezTo>
                      <a:pt x="354693" y="2686050"/>
                      <a:pt x="361695" y="2699076"/>
                      <a:pt x="373743" y="2705100"/>
                    </a:cubicBezTo>
                    <a:cubicBezTo>
                      <a:pt x="400684" y="2718570"/>
                      <a:pt x="459468" y="2733675"/>
                      <a:pt x="459468" y="2733675"/>
                    </a:cubicBezTo>
                    <a:cubicBezTo>
                      <a:pt x="511840" y="2729311"/>
                      <a:pt x="563916" y="2743527"/>
                      <a:pt x="602343" y="2705100"/>
                    </a:cubicBezTo>
                    <a:cubicBezTo>
                      <a:pt x="613568" y="2693875"/>
                      <a:pt x="621393" y="2679700"/>
                      <a:pt x="630918" y="2667000"/>
                    </a:cubicBezTo>
                    <a:cubicBezTo>
                      <a:pt x="634093" y="2654300"/>
                      <a:pt x="634589" y="2640609"/>
                      <a:pt x="640443" y="2628900"/>
                    </a:cubicBezTo>
                    <a:cubicBezTo>
                      <a:pt x="650682" y="2608422"/>
                      <a:pt x="671303" y="2593470"/>
                      <a:pt x="678543" y="2571750"/>
                    </a:cubicBezTo>
                    <a:lnTo>
                      <a:pt x="697593" y="2514600"/>
                    </a:lnTo>
                    <a:cubicBezTo>
                      <a:pt x="700768" y="2505075"/>
                      <a:pt x="705149" y="2495870"/>
                      <a:pt x="707118" y="2486025"/>
                    </a:cubicBezTo>
                    <a:cubicBezTo>
                      <a:pt x="720581" y="2418709"/>
                      <a:pt x="711523" y="2453759"/>
                      <a:pt x="735693" y="2381250"/>
                    </a:cubicBezTo>
                    <a:cubicBezTo>
                      <a:pt x="738868" y="2371725"/>
                      <a:pt x="739649" y="2361029"/>
                      <a:pt x="745218" y="2352675"/>
                    </a:cubicBezTo>
                    <a:lnTo>
                      <a:pt x="783318" y="2295525"/>
                    </a:lnTo>
                    <a:cubicBezTo>
                      <a:pt x="789668" y="2286000"/>
                      <a:pt x="792843" y="2273300"/>
                      <a:pt x="802368" y="2266950"/>
                    </a:cubicBezTo>
                    <a:lnTo>
                      <a:pt x="830943" y="2247900"/>
                    </a:lnTo>
                    <a:cubicBezTo>
                      <a:pt x="837293" y="2235200"/>
                      <a:pt x="841123" y="2220888"/>
                      <a:pt x="849993" y="2209800"/>
                    </a:cubicBezTo>
                    <a:cubicBezTo>
                      <a:pt x="887276" y="2163197"/>
                      <a:pt x="896608" y="2159673"/>
                      <a:pt x="935718" y="2133600"/>
                    </a:cubicBezTo>
                    <a:cubicBezTo>
                      <a:pt x="942068" y="2124075"/>
                      <a:pt x="947439" y="2113819"/>
                      <a:pt x="954768" y="2105025"/>
                    </a:cubicBezTo>
                    <a:cubicBezTo>
                      <a:pt x="977687" y="2077523"/>
                      <a:pt x="983821" y="2076131"/>
                      <a:pt x="1011918" y="2057400"/>
                    </a:cubicBezTo>
                    <a:cubicBezTo>
                      <a:pt x="1018268" y="2047875"/>
                      <a:pt x="1022353" y="2036363"/>
                      <a:pt x="1030968" y="2028825"/>
                    </a:cubicBezTo>
                    <a:cubicBezTo>
                      <a:pt x="1048198" y="2013748"/>
                      <a:pt x="1069068" y="2003425"/>
                      <a:pt x="1088118" y="1990725"/>
                    </a:cubicBezTo>
                    <a:lnTo>
                      <a:pt x="1116693" y="1971675"/>
                    </a:lnTo>
                    <a:lnTo>
                      <a:pt x="1173843" y="1933575"/>
                    </a:lnTo>
                    <a:cubicBezTo>
                      <a:pt x="1183368" y="1927225"/>
                      <a:pt x="1191558" y="1918145"/>
                      <a:pt x="1202418" y="1914525"/>
                    </a:cubicBezTo>
                    <a:cubicBezTo>
                      <a:pt x="1211943" y="1911350"/>
                      <a:pt x="1222013" y="1909490"/>
                      <a:pt x="1230993" y="1905000"/>
                    </a:cubicBezTo>
                    <a:cubicBezTo>
                      <a:pt x="1241232" y="1899880"/>
                      <a:pt x="1249107" y="1890599"/>
                      <a:pt x="1259568" y="1885950"/>
                    </a:cubicBezTo>
                    <a:cubicBezTo>
                      <a:pt x="1289383" y="1872699"/>
                      <a:pt x="1323153" y="1865291"/>
                      <a:pt x="1354818" y="1857375"/>
                    </a:cubicBezTo>
                    <a:lnTo>
                      <a:pt x="1812018" y="1866900"/>
                    </a:lnTo>
                    <a:cubicBezTo>
                      <a:pt x="1825099" y="1867403"/>
                      <a:pt x="1837699" y="1872285"/>
                      <a:pt x="1850118" y="1876425"/>
                    </a:cubicBezTo>
                    <a:cubicBezTo>
                      <a:pt x="1867797" y="1882318"/>
                      <a:pt x="1904582" y="1899984"/>
                      <a:pt x="1926318" y="1905000"/>
                    </a:cubicBezTo>
                    <a:cubicBezTo>
                      <a:pt x="1985696" y="1918703"/>
                      <a:pt x="2022322" y="1924176"/>
                      <a:pt x="2078718" y="1933575"/>
                    </a:cubicBezTo>
                    <a:cubicBezTo>
                      <a:pt x="2094593" y="1939925"/>
                      <a:pt x="2111333" y="1944438"/>
                      <a:pt x="2126343" y="1952625"/>
                    </a:cubicBezTo>
                    <a:cubicBezTo>
                      <a:pt x="2146443" y="1963588"/>
                      <a:pt x="2163015" y="1980486"/>
                      <a:pt x="2183493" y="1990725"/>
                    </a:cubicBezTo>
                    <a:cubicBezTo>
                      <a:pt x="2196193" y="1997075"/>
                      <a:pt x="2208542" y="2004182"/>
                      <a:pt x="2221593" y="2009775"/>
                    </a:cubicBezTo>
                    <a:cubicBezTo>
                      <a:pt x="2230821" y="2013730"/>
                      <a:pt x="2241188" y="2014810"/>
                      <a:pt x="2250168" y="2019300"/>
                    </a:cubicBezTo>
                    <a:cubicBezTo>
                      <a:pt x="2266727" y="2027579"/>
                      <a:pt x="2282094" y="2038063"/>
                      <a:pt x="2297793" y="2047875"/>
                    </a:cubicBezTo>
                    <a:cubicBezTo>
                      <a:pt x="2307501" y="2053942"/>
                      <a:pt x="2317053" y="2060271"/>
                      <a:pt x="2326368" y="2066925"/>
                    </a:cubicBezTo>
                    <a:cubicBezTo>
                      <a:pt x="2339286" y="2076152"/>
                      <a:pt x="2350685" y="2087624"/>
                      <a:pt x="2364468" y="2095500"/>
                    </a:cubicBezTo>
                    <a:cubicBezTo>
                      <a:pt x="2373185" y="2100481"/>
                      <a:pt x="2384063" y="2100535"/>
                      <a:pt x="2393043" y="2105025"/>
                    </a:cubicBezTo>
                    <a:cubicBezTo>
                      <a:pt x="2403282" y="2110145"/>
                      <a:pt x="2411679" y="2118395"/>
                      <a:pt x="2421618" y="2124075"/>
                    </a:cubicBezTo>
                    <a:cubicBezTo>
                      <a:pt x="2492316" y="2164474"/>
                      <a:pt x="2425696" y="2121352"/>
                      <a:pt x="2507343" y="2162175"/>
                    </a:cubicBezTo>
                    <a:cubicBezTo>
                      <a:pt x="2517582" y="2167295"/>
                      <a:pt x="2525679" y="2176105"/>
                      <a:pt x="2535918" y="2181225"/>
                    </a:cubicBezTo>
                    <a:cubicBezTo>
                      <a:pt x="2586718" y="2206625"/>
                      <a:pt x="2543132" y="2170159"/>
                      <a:pt x="2602593" y="2209800"/>
                    </a:cubicBezTo>
                    <a:cubicBezTo>
                      <a:pt x="2629011" y="2227412"/>
                      <a:pt x="2653393" y="2247900"/>
                      <a:pt x="2678793" y="2266950"/>
                    </a:cubicBezTo>
                    <a:lnTo>
                      <a:pt x="2716893" y="2295525"/>
                    </a:lnTo>
                    <a:cubicBezTo>
                      <a:pt x="2729593" y="2305050"/>
                      <a:pt x="2741784" y="2315294"/>
                      <a:pt x="2754993" y="2324100"/>
                    </a:cubicBezTo>
                    <a:lnTo>
                      <a:pt x="2812143" y="2362200"/>
                    </a:lnTo>
                    <a:cubicBezTo>
                      <a:pt x="2818493" y="2371725"/>
                      <a:pt x="2823098" y="2382680"/>
                      <a:pt x="2831193" y="2390775"/>
                    </a:cubicBezTo>
                    <a:cubicBezTo>
                      <a:pt x="2894260" y="2453842"/>
                      <a:pt x="2846027" y="2385716"/>
                      <a:pt x="2897868" y="2447925"/>
                    </a:cubicBezTo>
                    <a:cubicBezTo>
                      <a:pt x="2909708" y="2462132"/>
                      <a:pt x="2939297" y="2514831"/>
                      <a:pt x="2945493" y="2524125"/>
                    </a:cubicBezTo>
                    <a:cubicBezTo>
                      <a:pt x="2954299" y="2537334"/>
                      <a:pt x="2966358" y="2548348"/>
                      <a:pt x="2974068" y="2562225"/>
                    </a:cubicBezTo>
                    <a:cubicBezTo>
                      <a:pt x="2982371" y="2577171"/>
                      <a:pt x="2985472" y="2594557"/>
                      <a:pt x="2993118" y="2609850"/>
                    </a:cubicBezTo>
                    <a:cubicBezTo>
                      <a:pt x="2998238" y="2620089"/>
                      <a:pt x="3006488" y="2628486"/>
                      <a:pt x="3012168" y="2638425"/>
                    </a:cubicBezTo>
                    <a:cubicBezTo>
                      <a:pt x="3019213" y="2650753"/>
                      <a:pt x="3025625" y="2663474"/>
                      <a:pt x="3031218" y="2676525"/>
                    </a:cubicBezTo>
                    <a:cubicBezTo>
                      <a:pt x="3035173" y="2685753"/>
                      <a:pt x="3035762" y="2696383"/>
                      <a:pt x="3040743" y="2705100"/>
                    </a:cubicBezTo>
                    <a:cubicBezTo>
                      <a:pt x="3048619" y="2718883"/>
                      <a:pt x="3059793" y="2730500"/>
                      <a:pt x="3069318" y="2743200"/>
                    </a:cubicBezTo>
                    <a:cubicBezTo>
                      <a:pt x="3075668" y="2762250"/>
                      <a:pt x="3079388" y="2782389"/>
                      <a:pt x="3088368" y="2800350"/>
                    </a:cubicBezTo>
                    <a:cubicBezTo>
                      <a:pt x="3102966" y="2829546"/>
                      <a:pt x="3135132" y="2867725"/>
                      <a:pt x="3155043" y="2895600"/>
                    </a:cubicBezTo>
                    <a:cubicBezTo>
                      <a:pt x="3224683" y="2993096"/>
                      <a:pt x="3109281" y="2837759"/>
                      <a:pt x="3202668" y="2962275"/>
                    </a:cubicBezTo>
                    <a:cubicBezTo>
                      <a:pt x="3216154" y="3002733"/>
                      <a:pt x="3221900" y="3024460"/>
                      <a:pt x="3250293" y="3067050"/>
                    </a:cubicBezTo>
                    <a:cubicBezTo>
                      <a:pt x="3262993" y="3086100"/>
                      <a:pt x="3281153" y="3102480"/>
                      <a:pt x="3288393" y="3124200"/>
                    </a:cubicBezTo>
                    <a:cubicBezTo>
                      <a:pt x="3291568" y="3133725"/>
                      <a:pt x="3293428" y="3143795"/>
                      <a:pt x="3297918" y="3152775"/>
                    </a:cubicBezTo>
                    <a:cubicBezTo>
                      <a:pt x="3303038" y="3163014"/>
                      <a:pt x="3311848" y="3171111"/>
                      <a:pt x="3316968" y="3181350"/>
                    </a:cubicBezTo>
                    <a:cubicBezTo>
                      <a:pt x="3327854" y="3203123"/>
                      <a:pt x="3330584" y="3235813"/>
                      <a:pt x="3336018" y="3257550"/>
                    </a:cubicBezTo>
                    <a:cubicBezTo>
                      <a:pt x="3338453" y="3267290"/>
                      <a:pt x="3343285" y="3276342"/>
                      <a:pt x="3345543" y="3286125"/>
                    </a:cubicBezTo>
                    <a:cubicBezTo>
                      <a:pt x="3352824" y="3317675"/>
                      <a:pt x="3350113" y="3352415"/>
                      <a:pt x="3364593" y="3381375"/>
                    </a:cubicBezTo>
                    <a:cubicBezTo>
                      <a:pt x="3389320" y="3430829"/>
                      <a:pt x="3395685" y="3439070"/>
                      <a:pt x="3412218" y="3505200"/>
                    </a:cubicBezTo>
                    <a:cubicBezTo>
                      <a:pt x="3418568" y="3530600"/>
                      <a:pt x="3427808" y="3555448"/>
                      <a:pt x="3431268" y="3581400"/>
                    </a:cubicBezTo>
                    <a:cubicBezTo>
                      <a:pt x="3437618" y="3629025"/>
                      <a:pt x="3443523" y="3676711"/>
                      <a:pt x="3450318" y="3724275"/>
                    </a:cubicBezTo>
                    <a:cubicBezTo>
                      <a:pt x="3453049" y="3743394"/>
                      <a:pt x="3455653" y="3762572"/>
                      <a:pt x="3459843" y="3781425"/>
                    </a:cubicBezTo>
                    <a:cubicBezTo>
                      <a:pt x="3462021" y="3791226"/>
                      <a:pt x="3466610" y="3800346"/>
                      <a:pt x="3469368" y="3810000"/>
                    </a:cubicBezTo>
                    <a:cubicBezTo>
                      <a:pt x="3472964" y="3822587"/>
                      <a:pt x="3475131" y="3835561"/>
                      <a:pt x="3478893" y="3848100"/>
                    </a:cubicBezTo>
                    <a:cubicBezTo>
                      <a:pt x="3484663" y="3867334"/>
                      <a:pt x="3493073" y="3885769"/>
                      <a:pt x="3497943" y="3905250"/>
                    </a:cubicBezTo>
                    <a:cubicBezTo>
                      <a:pt x="3525079" y="4013796"/>
                      <a:pt x="3483547" y="3841170"/>
                      <a:pt x="3516993" y="4019550"/>
                    </a:cubicBezTo>
                    <a:cubicBezTo>
                      <a:pt x="3521818" y="4045283"/>
                      <a:pt x="3530908" y="4070077"/>
                      <a:pt x="3536043" y="4095750"/>
                    </a:cubicBezTo>
                    <a:cubicBezTo>
                      <a:pt x="3539218" y="4111625"/>
                      <a:pt x="3541308" y="4127756"/>
                      <a:pt x="3545568" y="4143375"/>
                    </a:cubicBezTo>
                    <a:cubicBezTo>
                      <a:pt x="3550852" y="4162748"/>
                      <a:pt x="3558268" y="4181475"/>
                      <a:pt x="3564618" y="4200525"/>
                    </a:cubicBezTo>
                    <a:cubicBezTo>
                      <a:pt x="3567793" y="4210050"/>
                      <a:pt x="3571708" y="4219360"/>
                      <a:pt x="3574143" y="4229100"/>
                    </a:cubicBezTo>
                    <a:cubicBezTo>
                      <a:pt x="3577195" y="4241307"/>
                      <a:pt x="3586361" y="4282110"/>
                      <a:pt x="3593193" y="4295775"/>
                    </a:cubicBezTo>
                    <a:cubicBezTo>
                      <a:pt x="3598313" y="4306014"/>
                      <a:pt x="3607123" y="4314111"/>
                      <a:pt x="3612243" y="4324350"/>
                    </a:cubicBezTo>
                    <a:cubicBezTo>
                      <a:pt x="3629870" y="4359604"/>
                      <a:pt x="3614990" y="4357076"/>
                      <a:pt x="3631293" y="4400550"/>
                    </a:cubicBezTo>
                    <a:cubicBezTo>
                      <a:pt x="3635313" y="4411269"/>
                      <a:pt x="3644663" y="4419186"/>
                      <a:pt x="3650343" y="4429125"/>
                    </a:cubicBezTo>
                    <a:cubicBezTo>
                      <a:pt x="3684709" y="4489266"/>
                      <a:pt x="3659298" y="4455989"/>
                      <a:pt x="3688443" y="4543425"/>
                    </a:cubicBezTo>
                    <a:lnTo>
                      <a:pt x="3707493" y="4600575"/>
                    </a:lnTo>
                    <a:cubicBezTo>
                      <a:pt x="3710668" y="4651375"/>
                      <a:pt x="3711690" y="4702356"/>
                      <a:pt x="3717018" y="4752975"/>
                    </a:cubicBezTo>
                    <a:cubicBezTo>
                      <a:pt x="3718069" y="4762960"/>
                      <a:pt x="3725544" y="4771560"/>
                      <a:pt x="3726543" y="4781550"/>
                    </a:cubicBezTo>
                    <a:cubicBezTo>
                      <a:pt x="3731923" y="4835350"/>
                      <a:pt x="3730688" y="4889675"/>
                      <a:pt x="3736068" y="4943475"/>
                    </a:cubicBezTo>
                    <a:cubicBezTo>
                      <a:pt x="3737067" y="4953465"/>
                      <a:pt x="3743415" y="4962249"/>
                      <a:pt x="3745593" y="4972050"/>
                    </a:cubicBezTo>
                    <a:cubicBezTo>
                      <a:pt x="3751747" y="4999745"/>
                      <a:pt x="3760838" y="5085406"/>
                      <a:pt x="3774168" y="5105400"/>
                    </a:cubicBezTo>
                    <a:cubicBezTo>
                      <a:pt x="3780518" y="5114925"/>
                      <a:pt x="3784279" y="5126824"/>
                      <a:pt x="3793218" y="5133975"/>
                    </a:cubicBezTo>
                    <a:cubicBezTo>
                      <a:pt x="3801058" y="5140247"/>
                      <a:pt x="3811992" y="5141322"/>
                      <a:pt x="3821793" y="5143500"/>
                    </a:cubicBezTo>
                    <a:cubicBezTo>
                      <a:pt x="3864548" y="5153001"/>
                      <a:pt x="3923397" y="5157964"/>
                      <a:pt x="3964668" y="5162550"/>
                    </a:cubicBezTo>
                    <a:cubicBezTo>
                      <a:pt x="4063466" y="5187250"/>
                      <a:pt x="4048036" y="5187786"/>
                      <a:pt x="4221843" y="5153025"/>
                    </a:cubicBezTo>
                    <a:cubicBezTo>
                      <a:pt x="4229323" y="5151529"/>
                      <a:pt x="4259894" y="5086448"/>
                      <a:pt x="4259943" y="5086350"/>
                    </a:cubicBezTo>
                    <a:cubicBezTo>
                      <a:pt x="4288618" y="4914297"/>
                      <a:pt x="4271020" y="5042323"/>
                      <a:pt x="4259943" y="4676775"/>
                    </a:cubicBezTo>
                    <a:cubicBezTo>
                      <a:pt x="4253977" y="4479913"/>
                      <a:pt x="4244175" y="4283150"/>
                      <a:pt x="4240893" y="4086225"/>
                    </a:cubicBezTo>
                    <a:cubicBezTo>
                      <a:pt x="4231150" y="3501636"/>
                      <a:pt x="4277577" y="3699563"/>
                      <a:pt x="4221843" y="3476625"/>
                    </a:cubicBezTo>
                    <a:cubicBezTo>
                      <a:pt x="4218668" y="3422650"/>
                      <a:pt x="4214119" y="3368738"/>
                      <a:pt x="4212318" y="3314700"/>
                    </a:cubicBezTo>
                    <a:cubicBezTo>
                      <a:pt x="4202297" y="3014077"/>
                      <a:pt x="4198633" y="2577186"/>
                      <a:pt x="4193268" y="2295525"/>
                    </a:cubicBezTo>
                    <a:cubicBezTo>
                      <a:pt x="4190788" y="2165335"/>
                      <a:pt x="4186247" y="2035190"/>
                      <a:pt x="4183743" y="1905000"/>
                    </a:cubicBezTo>
                    <a:cubicBezTo>
                      <a:pt x="4179897" y="1704987"/>
                      <a:pt x="4179346" y="1504909"/>
                      <a:pt x="4174218" y="1304925"/>
                    </a:cubicBezTo>
                    <a:cubicBezTo>
                      <a:pt x="4172518" y="1238606"/>
                      <a:pt x="4160352" y="1117739"/>
                      <a:pt x="4155168" y="1047750"/>
                    </a:cubicBezTo>
                    <a:cubicBezTo>
                      <a:pt x="4149419" y="970143"/>
                      <a:pt x="4143640" y="860034"/>
                      <a:pt x="4136118" y="781050"/>
                    </a:cubicBezTo>
                    <a:cubicBezTo>
                      <a:pt x="4133691" y="755568"/>
                      <a:pt x="4131172" y="730035"/>
                      <a:pt x="4126593" y="704850"/>
                    </a:cubicBezTo>
                    <a:cubicBezTo>
                      <a:pt x="4124797" y="694972"/>
                      <a:pt x="4119826" y="685929"/>
                      <a:pt x="4117068" y="676275"/>
                    </a:cubicBezTo>
                    <a:cubicBezTo>
                      <a:pt x="4093148" y="592554"/>
                      <a:pt x="4120856" y="678113"/>
                      <a:pt x="4098018" y="609600"/>
                    </a:cubicBezTo>
                    <a:cubicBezTo>
                      <a:pt x="4128791" y="255713"/>
                      <a:pt x="4046042" y="430800"/>
                      <a:pt x="4145643" y="381000"/>
                    </a:cubicBezTo>
                    <a:cubicBezTo>
                      <a:pt x="4155882" y="375880"/>
                      <a:pt x="4164693" y="368300"/>
                      <a:pt x="4174218" y="361950"/>
                    </a:cubicBezTo>
                    <a:cubicBezTo>
                      <a:pt x="4178710" y="348475"/>
                      <a:pt x="4193268" y="307235"/>
                      <a:pt x="4193268" y="295275"/>
                    </a:cubicBezTo>
                    <a:cubicBezTo>
                      <a:pt x="4193268" y="212664"/>
                      <a:pt x="4203779" y="127769"/>
                      <a:pt x="4183743" y="47625"/>
                    </a:cubicBezTo>
                    <a:cubicBezTo>
                      <a:pt x="4178873" y="28144"/>
                      <a:pt x="4146074" y="33445"/>
                      <a:pt x="4126593" y="28575"/>
                    </a:cubicBezTo>
                    <a:cubicBezTo>
                      <a:pt x="4068428" y="14034"/>
                      <a:pt x="4074974" y="13716"/>
                      <a:pt x="3993243" y="9525"/>
                    </a:cubicBezTo>
                    <a:cubicBezTo>
                      <a:pt x="3901234" y="4807"/>
                      <a:pt x="3809093" y="3175"/>
                      <a:pt x="3717018" y="0"/>
                    </a:cubicBezTo>
                    <a:cubicBezTo>
                      <a:pt x="3640818" y="3175"/>
                      <a:pt x="3564250" y="1400"/>
                      <a:pt x="3488418" y="9525"/>
                    </a:cubicBezTo>
                    <a:cubicBezTo>
                      <a:pt x="3474300" y="11038"/>
                      <a:pt x="3463613" y="23589"/>
                      <a:pt x="3450318" y="28575"/>
                    </a:cubicBezTo>
                    <a:cubicBezTo>
                      <a:pt x="3438061" y="33172"/>
                      <a:pt x="3424805" y="34504"/>
                      <a:pt x="3412218" y="38100"/>
                    </a:cubicBezTo>
                    <a:cubicBezTo>
                      <a:pt x="3368210" y="50674"/>
                      <a:pt x="3377661" y="51613"/>
                      <a:pt x="3326493" y="85725"/>
                    </a:cubicBezTo>
                    <a:lnTo>
                      <a:pt x="3297918" y="104775"/>
                    </a:lnTo>
                    <a:cubicBezTo>
                      <a:pt x="3294743" y="114300"/>
                      <a:pt x="3293269" y="124573"/>
                      <a:pt x="3288393" y="133350"/>
                    </a:cubicBezTo>
                    <a:cubicBezTo>
                      <a:pt x="3259910" y="184619"/>
                      <a:pt x="3256428" y="184365"/>
                      <a:pt x="3221718" y="219075"/>
                    </a:cubicBezTo>
                    <a:cubicBezTo>
                      <a:pt x="3218543" y="228600"/>
                      <a:pt x="3218465" y="239810"/>
                      <a:pt x="3212193" y="247650"/>
                    </a:cubicBezTo>
                    <a:cubicBezTo>
                      <a:pt x="3205042" y="256589"/>
                      <a:pt x="3192933" y="260046"/>
                      <a:pt x="3183618" y="266700"/>
                    </a:cubicBezTo>
                    <a:cubicBezTo>
                      <a:pt x="3170700" y="275927"/>
                      <a:pt x="3158218" y="285750"/>
                      <a:pt x="3145518" y="295275"/>
                    </a:cubicBezTo>
                    <a:cubicBezTo>
                      <a:pt x="3139168" y="307975"/>
                      <a:pt x="3135558" y="322467"/>
                      <a:pt x="3126468" y="333375"/>
                    </a:cubicBezTo>
                    <a:cubicBezTo>
                      <a:pt x="3119139" y="342169"/>
                      <a:pt x="3106687" y="345096"/>
                      <a:pt x="3097893" y="352425"/>
                    </a:cubicBezTo>
                    <a:cubicBezTo>
                      <a:pt x="3039029" y="401478"/>
                      <a:pt x="3102561" y="362013"/>
                      <a:pt x="3031218" y="409575"/>
                    </a:cubicBezTo>
                    <a:cubicBezTo>
                      <a:pt x="3015814" y="419844"/>
                      <a:pt x="2998404" y="427042"/>
                      <a:pt x="2983593" y="438150"/>
                    </a:cubicBezTo>
                    <a:cubicBezTo>
                      <a:pt x="2972817" y="446232"/>
                      <a:pt x="2965651" y="458455"/>
                      <a:pt x="2955018" y="466725"/>
                    </a:cubicBezTo>
                    <a:cubicBezTo>
                      <a:pt x="2936946" y="480781"/>
                      <a:pt x="2911605" y="486509"/>
                      <a:pt x="2897868" y="504825"/>
                    </a:cubicBezTo>
                    <a:cubicBezTo>
                      <a:pt x="2888343" y="517525"/>
                      <a:pt x="2882502" y="534119"/>
                      <a:pt x="2869293" y="542925"/>
                    </a:cubicBezTo>
                    <a:cubicBezTo>
                      <a:pt x="2852585" y="554064"/>
                      <a:pt x="2831193" y="555625"/>
                      <a:pt x="2812143" y="561975"/>
                    </a:cubicBezTo>
                    <a:lnTo>
                      <a:pt x="2783568" y="571500"/>
                    </a:lnTo>
                    <a:lnTo>
                      <a:pt x="2754993" y="581025"/>
                    </a:lnTo>
                    <a:cubicBezTo>
                      <a:pt x="2742293" y="590550"/>
                      <a:pt x="2731092" y="602500"/>
                      <a:pt x="2716893" y="609600"/>
                    </a:cubicBezTo>
                    <a:cubicBezTo>
                      <a:pt x="2673758" y="631167"/>
                      <a:pt x="2640140" y="630933"/>
                      <a:pt x="2593068" y="638175"/>
                    </a:cubicBezTo>
                    <a:cubicBezTo>
                      <a:pt x="2573980" y="641112"/>
                      <a:pt x="2554856" y="643912"/>
                      <a:pt x="2535918" y="647700"/>
                    </a:cubicBezTo>
                    <a:cubicBezTo>
                      <a:pt x="2523081" y="650267"/>
                      <a:pt x="2510597" y="654385"/>
                      <a:pt x="2497818" y="657225"/>
                    </a:cubicBezTo>
                    <a:cubicBezTo>
                      <a:pt x="2482014" y="660737"/>
                      <a:pt x="2465899" y="662823"/>
                      <a:pt x="2450193" y="666750"/>
                    </a:cubicBezTo>
                    <a:cubicBezTo>
                      <a:pt x="2440453" y="669185"/>
                      <a:pt x="2431358" y="673840"/>
                      <a:pt x="2421618" y="676275"/>
                    </a:cubicBezTo>
                    <a:cubicBezTo>
                      <a:pt x="2405912" y="680202"/>
                      <a:pt x="2389612" y="681540"/>
                      <a:pt x="2373993" y="685800"/>
                    </a:cubicBezTo>
                    <a:cubicBezTo>
                      <a:pt x="2354620" y="691084"/>
                      <a:pt x="2336324" y="699980"/>
                      <a:pt x="2316843" y="704850"/>
                    </a:cubicBezTo>
                    <a:cubicBezTo>
                      <a:pt x="2304143" y="708025"/>
                      <a:pt x="2291330" y="710779"/>
                      <a:pt x="2278743" y="714375"/>
                    </a:cubicBezTo>
                    <a:cubicBezTo>
                      <a:pt x="2269089" y="717133"/>
                      <a:pt x="2260107" y="722480"/>
                      <a:pt x="2250168" y="723900"/>
                    </a:cubicBezTo>
                    <a:cubicBezTo>
                      <a:pt x="2215451" y="728860"/>
                      <a:pt x="2180318" y="730250"/>
                      <a:pt x="2145393" y="733425"/>
                    </a:cubicBezTo>
                    <a:cubicBezTo>
                      <a:pt x="2132693" y="736600"/>
                      <a:pt x="2119880" y="739354"/>
                      <a:pt x="2107293" y="742950"/>
                    </a:cubicBezTo>
                    <a:cubicBezTo>
                      <a:pt x="2097639" y="745708"/>
                      <a:pt x="2088458" y="750040"/>
                      <a:pt x="2078718" y="752475"/>
                    </a:cubicBezTo>
                    <a:cubicBezTo>
                      <a:pt x="2041577" y="761760"/>
                      <a:pt x="2002052" y="766149"/>
                      <a:pt x="1964418" y="771525"/>
                    </a:cubicBezTo>
                    <a:cubicBezTo>
                      <a:pt x="1954893" y="777875"/>
                      <a:pt x="1946082" y="785455"/>
                      <a:pt x="1935843" y="790575"/>
                    </a:cubicBezTo>
                    <a:cubicBezTo>
                      <a:pt x="1920618" y="798188"/>
                      <a:pt x="1883410" y="805556"/>
                      <a:pt x="1869168" y="809625"/>
                    </a:cubicBezTo>
                    <a:cubicBezTo>
                      <a:pt x="1779810" y="835156"/>
                      <a:pt x="1923683" y="799627"/>
                      <a:pt x="1792968" y="828675"/>
                    </a:cubicBezTo>
                    <a:cubicBezTo>
                      <a:pt x="1632619" y="864308"/>
                      <a:pt x="1853577" y="815904"/>
                      <a:pt x="1726293" y="847725"/>
                    </a:cubicBezTo>
                    <a:cubicBezTo>
                      <a:pt x="1710587" y="851652"/>
                      <a:pt x="1694472" y="853738"/>
                      <a:pt x="1678668" y="857250"/>
                    </a:cubicBezTo>
                    <a:cubicBezTo>
                      <a:pt x="1665889" y="860090"/>
                      <a:pt x="1653587" y="865405"/>
                      <a:pt x="1640568" y="866775"/>
                    </a:cubicBezTo>
                    <a:cubicBezTo>
                      <a:pt x="1408123" y="891243"/>
                      <a:pt x="1581805" y="863180"/>
                      <a:pt x="1411968" y="885825"/>
                    </a:cubicBezTo>
                    <a:cubicBezTo>
                      <a:pt x="1386120" y="889271"/>
                      <a:pt x="1334130" y="898889"/>
                      <a:pt x="1307193" y="904875"/>
                    </a:cubicBezTo>
                    <a:cubicBezTo>
                      <a:pt x="1294414" y="907715"/>
                      <a:pt x="1281350" y="909803"/>
                      <a:pt x="1269093" y="914400"/>
                    </a:cubicBezTo>
                    <a:cubicBezTo>
                      <a:pt x="1178955" y="948202"/>
                      <a:pt x="1287738" y="922101"/>
                      <a:pt x="1183368" y="942975"/>
                    </a:cubicBezTo>
                    <a:cubicBezTo>
                      <a:pt x="1170668" y="949325"/>
                      <a:pt x="1158738" y="957535"/>
                      <a:pt x="1145268" y="962025"/>
                    </a:cubicBezTo>
                    <a:cubicBezTo>
                      <a:pt x="1120430" y="970304"/>
                      <a:pt x="1094468" y="974725"/>
                      <a:pt x="1069068" y="981075"/>
                    </a:cubicBezTo>
                    <a:cubicBezTo>
                      <a:pt x="1056368" y="984250"/>
                      <a:pt x="1043927" y="988749"/>
                      <a:pt x="1030968" y="990600"/>
                    </a:cubicBezTo>
                    <a:cubicBezTo>
                      <a:pt x="1008743" y="993775"/>
                      <a:pt x="986382" y="996109"/>
                      <a:pt x="964293" y="1000125"/>
                    </a:cubicBezTo>
                    <a:cubicBezTo>
                      <a:pt x="932623" y="1005883"/>
                      <a:pt x="898866" y="1018759"/>
                      <a:pt x="869043" y="1028700"/>
                    </a:cubicBezTo>
                    <a:lnTo>
                      <a:pt x="783318" y="1057275"/>
                    </a:lnTo>
                    <a:cubicBezTo>
                      <a:pt x="730927" y="1074739"/>
                      <a:pt x="777869" y="1056307"/>
                      <a:pt x="726168" y="1085850"/>
                    </a:cubicBezTo>
                    <a:cubicBezTo>
                      <a:pt x="713840" y="1092895"/>
                      <a:pt x="700244" y="1097595"/>
                      <a:pt x="688068" y="1104900"/>
                    </a:cubicBezTo>
                    <a:cubicBezTo>
                      <a:pt x="668435" y="1116680"/>
                      <a:pt x="652638" y="1135760"/>
                      <a:pt x="630918" y="1143000"/>
                    </a:cubicBezTo>
                    <a:lnTo>
                      <a:pt x="611868" y="11620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자유형 1"/>
              <p:cNvSpPr/>
              <p:nvPr/>
            </p:nvSpPr>
            <p:spPr>
              <a:xfrm>
                <a:off x="6562725" y="3229213"/>
                <a:ext cx="1651452" cy="2979382"/>
              </a:xfrm>
              <a:custGeom>
                <a:avLst/>
                <a:gdLst>
                  <a:gd name="connsiteX0" fmla="*/ 1619250 w 1651452"/>
                  <a:gd name="connsiteY0" fmla="*/ 2917030 h 2979382"/>
                  <a:gd name="connsiteX1" fmla="*/ 1600200 w 1651452"/>
                  <a:gd name="connsiteY1" fmla="*/ 2869405 h 2979382"/>
                  <a:gd name="connsiteX2" fmla="*/ 1581150 w 1651452"/>
                  <a:gd name="connsiteY2" fmla="*/ 2831305 h 2979382"/>
                  <a:gd name="connsiteX3" fmla="*/ 1571625 w 1651452"/>
                  <a:gd name="connsiteY3" fmla="*/ 2783680 h 2979382"/>
                  <a:gd name="connsiteX4" fmla="*/ 1562100 w 1651452"/>
                  <a:gd name="connsiteY4" fmla="*/ 2755105 h 2979382"/>
                  <a:gd name="connsiteX5" fmla="*/ 1552575 w 1651452"/>
                  <a:gd name="connsiteY5" fmla="*/ 2688430 h 2979382"/>
                  <a:gd name="connsiteX6" fmla="*/ 1543050 w 1651452"/>
                  <a:gd name="connsiteY6" fmla="*/ 2659855 h 2979382"/>
                  <a:gd name="connsiteX7" fmla="*/ 1533525 w 1651452"/>
                  <a:gd name="connsiteY7" fmla="*/ 2507455 h 2979382"/>
                  <a:gd name="connsiteX8" fmla="*/ 1524000 w 1651452"/>
                  <a:gd name="connsiteY8" fmla="*/ 2450305 h 2979382"/>
                  <a:gd name="connsiteX9" fmla="*/ 1504950 w 1651452"/>
                  <a:gd name="connsiteY9" fmla="*/ 2269330 h 2979382"/>
                  <a:gd name="connsiteX10" fmla="*/ 1485900 w 1651452"/>
                  <a:gd name="connsiteY10" fmla="*/ 2212180 h 2979382"/>
                  <a:gd name="connsiteX11" fmla="*/ 1476375 w 1651452"/>
                  <a:gd name="connsiteY11" fmla="*/ 2174080 h 2979382"/>
                  <a:gd name="connsiteX12" fmla="*/ 1466850 w 1651452"/>
                  <a:gd name="connsiteY12" fmla="*/ 2145505 h 2979382"/>
                  <a:gd name="connsiteX13" fmla="*/ 1447800 w 1651452"/>
                  <a:gd name="connsiteY13" fmla="*/ 2059780 h 2979382"/>
                  <a:gd name="connsiteX14" fmla="*/ 1409700 w 1651452"/>
                  <a:gd name="connsiteY14" fmla="*/ 1993105 h 2979382"/>
                  <a:gd name="connsiteX15" fmla="*/ 1390650 w 1651452"/>
                  <a:gd name="connsiteY15" fmla="*/ 1926430 h 2979382"/>
                  <a:gd name="connsiteX16" fmla="*/ 1371600 w 1651452"/>
                  <a:gd name="connsiteY16" fmla="*/ 1897855 h 2979382"/>
                  <a:gd name="connsiteX17" fmla="*/ 1352550 w 1651452"/>
                  <a:gd name="connsiteY17" fmla="*/ 1859755 h 2979382"/>
                  <a:gd name="connsiteX18" fmla="*/ 1333500 w 1651452"/>
                  <a:gd name="connsiteY18" fmla="*/ 1802605 h 2979382"/>
                  <a:gd name="connsiteX19" fmla="*/ 1314450 w 1651452"/>
                  <a:gd name="connsiteY19" fmla="*/ 1774030 h 2979382"/>
                  <a:gd name="connsiteX20" fmla="*/ 1295400 w 1651452"/>
                  <a:gd name="connsiteY20" fmla="*/ 1716880 h 2979382"/>
                  <a:gd name="connsiteX21" fmla="*/ 1276350 w 1651452"/>
                  <a:gd name="connsiteY21" fmla="*/ 1688305 h 2979382"/>
                  <a:gd name="connsiteX22" fmla="*/ 1257300 w 1651452"/>
                  <a:gd name="connsiteY22" fmla="*/ 1631155 h 2979382"/>
                  <a:gd name="connsiteX23" fmla="*/ 1238250 w 1651452"/>
                  <a:gd name="connsiteY23" fmla="*/ 1564480 h 2979382"/>
                  <a:gd name="connsiteX24" fmla="*/ 1228725 w 1651452"/>
                  <a:gd name="connsiteY24" fmla="*/ 1535905 h 2979382"/>
                  <a:gd name="connsiteX25" fmla="*/ 1209675 w 1651452"/>
                  <a:gd name="connsiteY25" fmla="*/ 1450180 h 2979382"/>
                  <a:gd name="connsiteX26" fmla="*/ 1200150 w 1651452"/>
                  <a:gd name="connsiteY26" fmla="*/ 1364455 h 2979382"/>
                  <a:gd name="connsiteX27" fmla="*/ 1190625 w 1651452"/>
                  <a:gd name="connsiteY27" fmla="*/ 1326355 h 2979382"/>
                  <a:gd name="connsiteX28" fmla="*/ 1171575 w 1651452"/>
                  <a:gd name="connsiteY28" fmla="*/ 1107280 h 2979382"/>
                  <a:gd name="connsiteX29" fmla="*/ 1152525 w 1651452"/>
                  <a:gd name="connsiteY29" fmla="*/ 1012030 h 2979382"/>
                  <a:gd name="connsiteX30" fmla="*/ 1143000 w 1651452"/>
                  <a:gd name="connsiteY30" fmla="*/ 964405 h 2979382"/>
                  <a:gd name="connsiteX31" fmla="*/ 1123950 w 1651452"/>
                  <a:gd name="connsiteY31" fmla="*/ 907255 h 2979382"/>
                  <a:gd name="connsiteX32" fmla="*/ 1114425 w 1651452"/>
                  <a:gd name="connsiteY32" fmla="*/ 869155 h 2979382"/>
                  <a:gd name="connsiteX33" fmla="*/ 1085850 w 1651452"/>
                  <a:gd name="connsiteY33" fmla="*/ 840580 h 2979382"/>
                  <a:gd name="connsiteX34" fmla="*/ 1038225 w 1651452"/>
                  <a:gd name="connsiteY34" fmla="*/ 792955 h 2979382"/>
                  <a:gd name="connsiteX35" fmla="*/ 1000125 w 1651452"/>
                  <a:gd name="connsiteY35" fmla="*/ 735805 h 2979382"/>
                  <a:gd name="connsiteX36" fmla="*/ 971550 w 1651452"/>
                  <a:gd name="connsiteY36" fmla="*/ 707230 h 2979382"/>
                  <a:gd name="connsiteX37" fmla="*/ 923925 w 1651452"/>
                  <a:gd name="connsiteY37" fmla="*/ 640555 h 2979382"/>
                  <a:gd name="connsiteX38" fmla="*/ 895350 w 1651452"/>
                  <a:gd name="connsiteY38" fmla="*/ 573880 h 2979382"/>
                  <a:gd name="connsiteX39" fmla="*/ 876300 w 1651452"/>
                  <a:gd name="connsiteY39" fmla="*/ 545305 h 2979382"/>
                  <a:gd name="connsiteX40" fmla="*/ 866775 w 1651452"/>
                  <a:gd name="connsiteY40" fmla="*/ 516730 h 2979382"/>
                  <a:gd name="connsiteX41" fmla="*/ 828675 w 1651452"/>
                  <a:gd name="connsiteY41" fmla="*/ 459580 h 2979382"/>
                  <a:gd name="connsiteX42" fmla="*/ 781050 w 1651452"/>
                  <a:gd name="connsiteY42" fmla="*/ 373855 h 2979382"/>
                  <a:gd name="connsiteX43" fmla="*/ 752475 w 1651452"/>
                  <a:gd name="connsiteY43" fmla="*/ 316705 h 2979382"/>
                  <a:gd name="connsiteX44" fmla="*/ 742950 w 1651452"/>
                  <a:gd name="connsiteY44" fmla="*/ 288130 h 2979382"/>
                  <a:gd name="connsiteX45" fmla="*/ 723900 w 1651452"/>
                  <a:gd name="connsiteY45" fmla="*/ 259555 h 2979382"/>
                  <a:gd name="connsiteX46" fmla="*/ 714375 w 1651452"/>
                  <a:gd name="connsiteY46" fmla="*/ 230980 h 2979382"/>
                  <a:gd name="connsiteX47" fmla="*/ 695325 w 1651452"/>
                  <a:gd name="connsiteY47" fmla="*/ 202405 h 2979382"/>
                  <a:gd name="connsiteX48" fmla="*/ 685800 w 1651452"/>
                  <a:gd name="connsiteY48" fmla="*/ 173830 h 2979382"/>
                  <a:gd name="connsiteX49" fmla="*/ 600075 w 1651452"/>
                  <a:gd name="connsiteY49" fmla="*/ 107155 h 2979382"/>
                  <a:gd name="connsiteX50" fmla="*/ 571500 w 1651452"/>
                  <a:gd name="connsiteY50" fmla="*/ 88105 h 2979382"/>
                  <a:gd name="connsiteX51" fmla="*/ 542925 w 1651452"/>
                  <a:gd name="connsiteY51" fmla="*/ 69055 h 2979382"/>
                  <a:gd name="connsiteX52" fmla="*/ 504825 w 1651452"/>
                  <a:gd name="connsiteY52" fmla="*/ 40480 h 2979382"/>
                  <a:gd name="connsiteX53" fmla="*/ 476250 w 1651452"/>
                  <a:gd name="connsiteY53" fmla="*/ 30955 h 2979382"/>
                  <a:gd name="connsiteX54" fmla="*/ 438150 w 1651452"/>
                  <a:gd name="connsiteY54" fmla="*/ 2380 h 2979382"/>
                  <a:gd name="connsiteX55" fmla="*/ 342900 w 1651452"/>
                  <a:gd name="connsiteY55" fmla="*/ 40480 h 2979382"/>
                  <a:gd name="connsiteX56" fmla="*/ 314325 w 1651452"/>
                  <a:gd name="connsiteY56" fmla="*/ 50005 h 2979382"/>
                  <a:gd name="connsiteX57" fmla="*/ 257175 w 1651452"/>
                  <a:gd name="connsiteY57" fmla="*/ 88105 h 2979382"/>
                  <a:gd name="connsiteX58" fmla="*/ 171450 w 1651452"/>
                  <a:gd name="connsiteY58" fmla="*/ 135730 h 2979382"/>
                  <a:gd name="connsiteX59" fmla="*/ 152400 w 1651452"/>
                  <a:gd name="connsiteY59" fmla="*/ 164305 h 2979382"/>
                  <a:gd name="connsiteX60" fmla="*/ 95250 w 1651452"/>
                  <a:gd name="connsiteY60" fmla="*/ 202405 h 2979382"/>
                  <a:gd name="connsiteX61" fmla="*/ 76200 w 1651452"/>
                  <a:gd name="connsiteY61" fmla="*/ 230980 h 2979382"/>
                  <a:gd name="connsiteX62" fmla="*/ 9525 w 1651452"/>
                  <a:gd name="connsiteY62" fmla="*/ 259555 h 2979382"/>
                  <a:gd name="connsiteX63" fmla="*/ 0 w 1651452"/>
                  <a:gd name="connsiteY63" fmla="*/ 288130 h 2979382"/>
                  <a:gd name="connsiteX64" fmla="*/ 19050 w 1651452"/>
                  <a:gd name="connsiteY64" fmla="*/ 354805 h 2979382"/>
                  <a:gd name="connsiteX65" fmla="*/ 66675 w 1651452"/>
                  <a:gd name="connsiteY65" fmla="*/ 411955 h 2979382"/>
                  <a:gd name="connsiteX66" fmla="*/ 85725 w 1651452"/>
                  <a:gd name="connsiteY66" fmla="*/ 469105 h 2979382"/>
                  <a:gd name="connsiteX67" fmla="*/ 123825 w 1651452"/>
                  <a:gd name="connsiteY67" fmla="*/ 526255 h 2979382"/>
                  <a:gd name="connsiteX68" fmla="*/ 142875 w 1651452"/>
                  <a:gd name="connsiteY68" fmla="*/ 583405 h 2979382"/>
                  <a:gd name="connsiteX69" fmla="*/ 152400 w 1651452"/>
                  <a:gd name="connsiteY69" fmla="*/ 611980 h 2979382"/>
                  <a:gd name="connsiteX70" fmla="*/ 180975 w 1651452"/>
                  <a:gd name="connsiteY70" fmla="*/ 640555 h 2979382"/>
                  <a:gd name="connsiteX71" fmla="*/ 190500 w 1651452"/>
                  <a:gd name="connsiteY71" fmla="*/ 669130 h 2979382"/>
                  <a:gd name="connsiteX72" fmla="*/ 209550 w 1651452"/>
                  <a:gd name="connsiteY72" fmla="*/ 697705 h 2979382"/>
                  <a:gd name="connsiteX73" fmla="*/ 219075 w 1651452"/>
                  <a:gd name="connsiteY73" fmla="*/ 735805 h 2979382"/>
                  <a:gd name="connsiteX74" fmla="*/ 266700 w 1651452"/>
                  <a:gd name="connsiteY74" fmla="*/ 792955 h 2979382"/>
                  <a:gd name="connsiteX75" fmla="*/ 276225 w 1651452"/>
                  <a:gd name="connsiteY75" fmla="*/ 821530 h 2979382"/>
                  <a:gd name="connsiteX76" fmla="*/ 295275 w 1651452"/>
                  <a:gd name="connsiteY76" fmla="*/ 850105 h 2979382"/>
                  <a:gd name="connsiteX77" fmla="*/ 304800 w 1651452"/>
                  <a:gd name="connsiteY77" fmla="*/ 888205 h 2979382"/>
                  <a:gd name="connsiteX78" fmla="*/ 323850 w 1651452"/>
                  <a:gd name="connsiteY78" fmla="*/ 926305 h 2979382"/>
                  <a:gd name="connsiteX79" fmla="*/ 361950 w 1651452"/>
                  <a:gd name="connsiteY79" fmla="*/ 983455 h 2979382"/>
                  <a:gd name="connsiteX80" fmla="*/ 390525 w 1651452"/>
                  <a:gd name="connsiteY80" fmla="*/ 1040605 h 2979382"/>
                  <a:gd name="connsiteX81" fmla="*/ 400050 w 1651452"/>
                  <a:gd name="connsiteY81" fmla="*/ 1069180 h 2979382"/>
                  <a:gd name="connsiteX82" fmla="*/ 419100 w 1651452"/>
                  <a:gd name="connsiteY82" fmla="*/ 1107280 h 2979382"/>
                  <a:gd name="connsiteX83" fmla="*/ 428625 w 1651452"/>
                  <a:gd name="connsiteY83" fmla="*/ 1135855 h 2979382"/>
                  <a:gd name="connsiteX84" fmla="*/ 466725 w 1651452"/>
                  <a:gd name="connsiteY84" fmla="*/ 1193005 h 2979382"/>
                  <a:gd name="connsiteX85" fmla="*/ 476250 w 1651452"/>
                  <a:gd name="connsiteY85" fmla="*/ 1231105 h 2979382"/>
                  <a:gd name="connsiteX86" fmla="*/ 495300 w 1651452"/>
                  <a:gd name="connsiteY86" fmla="*/ 1288255 h 2979382"/>
                  <a:gd name="connsiteX87" fmla="*/ 504825 w 1651452"/>
                  <a:gd name="connsiteY87" fmla="*/ 1316830 h 2979382"/>
                  <a:gd name="connsiteX88" fmla="*/ 514350 w 1651452"/>
                  <a:gd name="connsiteY88" fmla="*/ 1354930 h 2979382"/>
                  <a:gd name="connsiteX89" fmla="*/ 533400 w 1651452"/>
                  <a:gd name="connsiteY89" fmla="*/ 1412080 h 2979382"/>
                  <a:gd name="connsiteX90" fmla="*/ 542925 w 1651452"/>
                  <a:gd name="connsiteY90" fmla="*/ 1459705 h 2979382"/>
                  <a:gd name="connsiteX91" fmla="*/ 561975 w 1651452"/>
                  <a:gd name="connsiteY91" fmla="*/ 1516855 h 2979382"/>
                  <a:gd name="connsiteX92" fmla="*/ 571500 w 1651452"/>
                  <a:gd name="connsiteY92" fmla="*/ 1574005 h 2979382"/>
                  <a:gd name="connsiteX93" fmla="*/ 581025 w 1651452"/>
                  <a:gd name="connsiteY93" fmla="*/ 1602580 h 2979382"/>
                  <a:gd name="connsiteX94" fmla="*/ 600075 w 1651452"/>
                  <a:gd name="connsiteY94" fmla="*/ 1697830 h 2979382"/>
                  <a:gd name="connsiteX95" fmla="*/ 619125 w 1651452"/>
                  <a:gd name="connsiteY95" fmla="*/ 1764505 h 2979382"/>
                  <a:gd name="connsiteX96" fmla="*/ 628650 w 1651452"/>
                  <a:gd name="connsiteY96" fmla="*/ 1831180 h 2979382"/>
                  <a:gd name="connsiteX97" fmla="*/ 638175 w 1651452"/>
                  <a:gd name="connsiteY97" fmla="*/ 1859755 h 2979382"/>
                  <a:gd name="connsiteX98" fmla="*/ 647700 w 1651452"/>
                  <a:gd name="connsiteY98" fmla="*/ 1907380 h 2979382"/>
                  <a:gd name="connsiteX99" fmla="*/ 657225 w 1651452"/>
                  <a:gd name="connsiteY99" fmla="*/ 2193130 h 2979382"/>
                  <a:gd name="connsiteX100" fmla="*/ 666750 w 1651452"/>
                  <a:gd name="connsiteY100" fmla="*/ 2955130 h 2979382"/>
                  <a:gd name="connsiteX101" fmla="*/ 847725 w 1651452"/>
                  <a:gd name="connsiteY101" fmla="*/ 2945605 h 2979382"/>
                  <a:gd name="connsiteX102" fmla="*/ 1123950 w 1651452"/>
                  <a:gd name="connsiteY102" fmla="*/ 2936080 h 2979382"/>
                  <a:gd name="connsiteX103" fmla="*/ 1619250 w 1651452"/>
                  <a:gd name="connsiteY103" fmla="*/ 2917030 h 29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1651452" h="2979382">
                    <a:moveTo>
                      <a:pt x="1619250" y="2917030"/>
                    </a:moveTo>
                    <a:cubicBezTo>
                      <a:pt x="1698625" y="2905918"/>
                      <a:pt x="1607144" y="2885029"/>
                      <a:pt x="1600200" y="2869405"/>
                    </a:cubicBezTo>
                    <a:cubicBezTo>
                      <a:pt x="1594433" y="2856430"/>
                      <a:pt x="1585640" y="2844775"/>
                      <a:pt x="1581150" y="2831305"/>
                    </a:cubicBezTo>
                    <a:cubicBezTo>
                      <a:pt x="1576030" y="2815946"/>
                      <a:pt x="1575552" y="2799386"/>
                      <a:pt x="1571625" y="2783680"/>
                    </a:cubicBezTo>
                    <a:cubicBezTo>
                      <a:pt x="1569190" y="2773940"/>
                      <a:pt x="1565275" y="2764630"/>
                      <a:pt x="1562100" y="2755105"/>
                    </a:cubicBezTo>
                    <a:cubicBezTo>
                      <a:pt x="1558925" y="2732880"/>
                      <a:pt x="1556978" y="2710445"/>
                      <a:pt x="1552575" y="2688430"/>
                    </a:cubicBezTo>
                    <a:cubicBezTo>
                      <a:pt x="1550606" y="2678585"/>
                      <a:pt x="1544101" y="2669840"/>
                      <a:pt x="1543050" y="2659855"/>
                    </a:cubicBezTo>
                    <a:cubicBezTo>
                      <a:pt x="1537722" y="2609236"/>
                      <a:pt x="1538133" y="2558145"/>
                      <a:pt x="1533525" y="2507455"/>
                    </a:cubicBezTo>
                    <a:cubicBezTo>
                      <a:pt x="1531777" y="2488222"/>
                      <a:pt x="1526133" y="2469500"/>
                      <a:pt x="1524000" y="2450305"/>
                    </a:cubicBezTo>
                    <a:cubicBezTo>
                      <a:pt x="1519819" y="2412677"/>
                      <a:pt x="1515649" y="2315692"/>
                      <a:pt x="1504950" y="2269330"/>
                    </a:cubicBezTo>
                    <a:cubicBezTo>
                      <a:pt x="1500435" y="2249764"/>
                      <a:pt x="1490770" y="2231661"/>
                      <a:pt x="1485900" y="2212180"/>
                    </a:cubicBezTo>
                    <a:cubicBezTo>
                      <a:pt x="1482725" y="2199480"/>
                      <a:pt x="1479971" y="2186667"/>
                      <a:pt x="1476375" y="2174080"/>
                    </a:cubicBezTo>
                    <a:cubicBezTo>
                      <a:pt x="1473617" y="2164426"/>
                      <a:pt x="1469285" y="2155245"/>
                      <a:pt x="1466850" y="2145505"/>
                    </a:cubicBezTo>
                    <a:cubicBezTo>
                      <a:pt x="1462324" y="2127400"/>
                      <a:pt x="1455133" y="2079336"/>
                      <a:pt x="1447800" y="2059780"/>
                    </a:cubicBezTo>
                    <a:cubicBezTo>
                      <a:pt x="1422752" y="1992984"/>
                      <a:pt x="1437335" y="2048375"/>
                      <a:pt x="1409700" y="1993105"/>
                    </a:cubicBezTo>
                    <a:cubicBezTo>
                      <a:pt x="1391164" y="1956034"/>
                      <a:pt x="1408961" y="1969156"/>
                      <a:pt x="1390650" y="1926430"/>
                    </a:cubicBezTo>
                    <a:cubicBezTo>
                      <a:pt x="1386141" y="1915908"/>
                      <a:pt x="1377280" y="1907794"/>
                      <a:pt x="1371600" y="1897855"/>
                    </a:cubicBezTo>
                    <a:cubicBezTo>
                      <a:pt x="1364555" y="1885527"/>
                      <a:pt x="1357823" y="1872938"/>
                      <a:pt x="1352550" y="1859755"/>
                    </a:cubicBezTo>
                    <a:cubicBezTo>
                      <a:pt x="1345092" y="1841111"/>
                      <a:pt x="1344639" y="1819313"/>
                      <a:pt x="1333500" y="1802605"/>
                    </a:cubicBezTo>
                    <a:cubicBezTo>
                      <a:pt x="1327150" y="1793080"/>
                      <a:pt x="1319099" y="1784491"/>
                      <a:pt x="1314450" y="1774030"/>
                    </a:cubicBezTo>
                    <a:cubicBezTo>
                      <a:pt x="1306295" y="1755680"/>
                      <a:pt x="1306539" y="1733588"/>
                      <a:pt x="1295400" y="1716880"/>
                    </a:cubicBezTo>
                    <a:cubicBezTo>
                      <a:pt x="1289050" y="1707355"/>
                      <a:pt x="1280999" y="1698766"/>
                      <a:pt x="1276350" y="1688305"/>
                    </a:cubicBezTo>
                    <a:cubicBezTo>
                      <a:pt x="1268195" y="1669955"/>
                      <a:pt x="1263650" y="1650205"/>
                      <a:pt x="1257300" y="1631155"/>
                    </a:cubicBezTo>
                    <a:cubicBezTo>
                      <a:pt x="1234462" y="1562642"/>
                      <a:pt x="1262170" y="1648201"/>
                      <a:pt x="1238250" y="1564480"/>
                    </a:cubicBezTo>
                    <a:cubicBezTo>
                      <a:pt x="1235492" y="1554826"/>
                      <a:pt x="1230903" y="1545706"/>
                      <a:pt x="1228725" y="1535905"/>
                    </a:cubicBezTo>
                    <a:cubicBezTo>
                      <a:pt x="1206374" y="1435325"/>
                      <a:pt x="1231117" y="1514506"/>
                      <a:pt x="1209675" y="1450180"/>
                    </a:cubicBezTo>
                    <a:cubicBezTo>
                      <a:pt x="1206500" y="1421605"/>
                      <a:pt x="1204522" y="1392872"/>
                      <a:pt x="1200150" y="1364455"/>
                    </a:cubicBezTo>
                    <a:cubicBezTo>
                      <a:pt x="1198159" y="1351516"/>
                      <a:pt x="1191712" y="1339401"/>
                      <a:pt x="1190625" y="1326355"/>
                    </a:cubicBezTo>
                    <a:cubicBezTo>
                      <a:pt x="1171686" y="1099090"/>
                      <a:pt x="1202613" y="1200394"/>
                      <a:pt x="1171575" y="1107280"/>
                    </a:cubicBezTo>
                    <a:cubicBezTo>
                      <a:pt x="1148239" y="943927"/>
                      <a:pt x="1174691" y="1100694"/>
                      <a:pt x="1152525" y="1012030"/>
                    </a:cubicBezTo>
                    <a:cubicBezTo>
                      <a:pt x="1148598" y="996324"/>
                      <a:pt x="1147260" y="980024"/>
                      <a:pt x="1143000" y="964405"/>
                    </a:cubicBezTo>
                    <a:cubicBezTo>
                      <a:pt x="1137716" y="945032"/>
                      <a:pt x="1128820" y="926736"/>
                      <a:pt x="1123950" y="907255"/>
                    </a:cubicBezTo>
                    <a:cubicBezTo>
                      <a:pt x="1120775" y="894555"/>
                      <a:pt x="1120920" y="880521"/>
                      <a:pt x="1114425" y="869155"/>
                    </a:cubicBezTo>
                    <a:cubicBezTo>
                      <a:pt x="1107742" y="857459"/>
                      <a:pt x="1094474" y="850928"/>
                      <a:pt x="1085850" y="840580"/>
                    </a:cubicBezTo>
                    <a:cubicBezTo>
                      <a:pt x="1046163" y="792955"/>
                      <a:pt x="1090612" y="827880"/>
                      <a:pt x="1038225" y="792955"/>
                    </a:cubicBezTo>
                    <a:cubicBezTo>
                      <a:pt x="1025525" y="773905"/>
                      <a:pt x="1016314" y="751994"/>
                      <a:pt x="1000125" y="735805"/>
                    </a:cubicBezTo>
                    <a:cubicBezTo>
                      <a:pt x="990600" y="726280"/>
                      <a:pt x="979380" y="718191"/>
                      <a:pt x="971550" y="707230"/>
                    </a:cubicBezTo>
                    <a:cubicBezTo>
                      <a:pt x="908865" y="619471"/>
                      <a:pt x="998221" y="714851"/>
                      <a:pt x="923925" y="640555"/>
                    </a:cubicBezTo>
                    <a:cubicBezTo>
                      <a:pt x="913239" y="608497"/>
                      <a:pt x="914182" y="606836"/>
                      <a:pt x="895350" y="573880"/>
                    </a:cubicBezTo>
                    <a:cubicBezTo>
                      <a:pt x="889670" y="563941"/>
                      <a:pt x="881420" y="555544"/>
                      <a:pt x="876300" y="545305"/>
                    </a:cubicBezTo>
                    <a:cubicBezTo>
                      <a:pt x="871810" y="536325"/>
                      <a:pt x="871651" y="525507"/>
                      <a:pt x="866775" y="516730"/>
                    </a:cubicBezTo>
                    <a:cubicBezTo>
                      <a:pt x="855656" y="496716"/>
                      <a:pt x="835915" y="481300"/>
                      <a:pt x="828675" y="459580"/>
                    </a:cubicBezTo>
                    <a:cubicBezTo>
                      <a:pt x="805365" y="389651"/>
                      <a:pt x="823824" y="416629"/>
                      <a:pt x="781050" y="373855"/>
                    </a:cubicBezTo>
                    <a:cubicBezTo>
                      <a:pt x="757109" y="302031"/>
                      <a:pt x="789404" y="390563"/>
                      <a:pt x="752475" y="316705"/>
                    </a:cubicBezTo>
                    <a:cubicBezTo>
                      <a:pt x="747985" y="307725"/>
                      <a:pt x="747440" y="297110"/>
                      <a:pt x="742950" y="288130"/>
                    </a:cubicBezTo>
                    <a:cubicBezTo>
                      <a:pt x="737830" y="277891"/>
                      <a:pt x="729020" y="269794"/>
                      <a:pt x="723900" y="259555"/>
                    </a:cubicBezTo>
                    <a:cubicBezTo>
                      <a:pt x="719410" y="250575"/>
                      <a:pt x="718865" y="239960"/>
                      <a:pt x="714375" y="230980"/>
                    </a:cubicBezTo>
                    <a:cubicBezTo>
                      <a:pt x="709255" y="220741"/>
                      <a:pt x="700445" y="212644"/>
                      <a:pt x="695325" y="202405"/>
                    </a:cubicBezTo>
                    <a:cubicBezTo>
                      <a:pt x="690835" y="193425"/>
                      <a:pt x="691369" y="182184"/>
                      <a:pt x="685800" y="173830"/>
                    </a:cubicBezTo>
                    <a:cubicBezTo>
                      <a:pt x="667894" y="146971"/>
                      <a:pt x="622782" y="122293"/>
                      <a:pt x="600075" y="107155"/>
                    </a:cubicBezTo>
                    <a:lnTo>
                      <a:pt x="571500" y="88105"/>
                    </a:lnTo>
                    <a:cubicBezTo>
                      <a:pt x="561975" y="81755"/>
                      <a:pt x="552083" y="75924"/>
                      <a:pt x="542925" y="69055"/>
                    </a:cubicBezTo>
                    <a:cubicBezTo>
                      <a:pt x="530225" y="59530"/>
                      <a:pt x="518608" y="48356"/>
                      <a:pt x="504825" y="40480"/>
                    </a:cubicBezTo>
                    <a:cubicBezTo>
                      <a:pt x="496108" y="35499"/>
                      <a:pt x="485775" y="34130"/>
                      <a:pt x="476250" y="30955"/>
                    </a:cubicBezTo>
                    <a:cubicBezTo>
                      <a:pt x="463550" y="21430"/>
                      <a:pt x="453717" y="5493"/>
                      <a:pt x="438150" y="2380"/>
                    </a:cubicBezTo>
                    <a:cubicBezTo>
                      <a:pt x="384868" y="-8276"/>
                      <a:pt x="380400" y="19052"/>
                      <a:pt x="342900" y="40480"/>
                    </a:cubicBezTo>
                    <a:cubicBezTo>
                      <a:pt x="334183" y="45461"/>
                      <a:pt x="323850" y="46830"/>
                      <a:pt x="314325" y="50005"/>
                    </a:cubicBezTo>
                    <a:cubicBezTo>
                      <a:pt x="250909" y="113421"/>
                      <a:pt x="319206" y="53643"/>
                      <a:pt x="257175" y="88105"/>
                    </a:cubicBezTo>
                    <a:cubicBezTo>
                      <a:pt x="158919" y="142692"/>
                      <a:pt x="236108" y="114177"/>
                      <a:pt x="171450" y="135730"/>
                    </a:cubicBezTo>
                    <a:cubicBezTo>
                      <a:pt x="165100" y="145255"/>
                      <a:pt x="161015" y="156767"/>
                      <a:pt x="152400" y="164305"/>
                    </a:cubicBezTo>
                    <a:cubicBezTo>
                      <a:pt x="135170" y="179382"/>
                      <a:pt x="95250" y="202405"/>
                      <a:pt x="95250" y="202405"/>
                    </a:cubicBezTo>
                    <a:cubicBezTo>
                      <a:pt x="88900" y="211930"/>
                      <a:pt x="84994" y="223651"/>
                      <a:pt x="76200" y="230980"/>
                    </a:cubicBezTo>
                    <a:cubicBezTo>
                      <a:pt x="60507" y="244058"/>
                      <a:pt x="29377" y="252938"/>
                      <a:pt x="9525" y="259555"/>
                    </a:cubicBezTo>
                    <a:cubicBezTo>
                      <a:pt x="6350" y="269080"/>
                      <a:pt x="0" y="278090"/>
                      <a:pt x="0" y="288130"/>
                    </a:cubicBezTo>
                    <a:cubicBezTo>
                      <a:pt x="0" y="291305"/>
                      <a:pt x="14558" y="348067"/>
                      <a:pt x="19050" y="354805"/>
                    </a:cubicBezTo>
                    <a:cubicBezTo>
                      <a:pt x="48958" y="399667"/>
                      <a:pt x="45900" y="365210"/>
                      <a:pt x="66675" y="411955"/>
                    </a:cubicBezTo>
                    <a:cubicBezTo>
                      <a:pt x="74830" y="430305"/>
                      <a:pt x="74586" y="452397"/>
                      <a:pt x="85725" y="469105"/>
                    </a:cubicBezTo>
                    <a:cubicBezTo>
                      <a:pt x="98425" y="488155"/>
                      <a:pt x="116585" y="504535"/>
                      <a:pt x="123825" y="526255"/>
                    </a:cubicBezTo>
                    <a:lnTo>
                      <a:pt x="142875" y="583405"/>
                    </a:lnTo>
                    <a:cubicBezTo>
                      <a:pt x="146050" y="592930"/>
                      <a:pt x="145300" y="604880"/>
                      <a:pt x="152400" y="611980"/>
                    </a:cubicBezTo>
                    <a:lnTo>
                      <a:pt x="180975" y="640555"/>
                    </a:lnTo>
                    <a:cubicBezTo>
                      <a:pt x="184150" y="650080"/>
                      <a:pt x="186010" y="660150"/>
                      <a:pt x="190500" y="669130"/>
                    </a:cubicBezTo>
                    <a:cubicBezTo>
                      <a:pt x="195620" y="679369"/>
                      <a:pt x="205041" y="687183"/>
                      <a:pt x="209550" y="697705"/>
                    </a:cubicBezTo>
                    <a:cubicBezTo>
                      <a:pt x="214707" y="709737"/>
                      <a:pt x="213918" y="723773"/>
                      <a:pt x="219075" y="735805"/>
                    </a:cubicBezTo>
                    <a:cubicBezTo>
                      <a:pt x="229021" y="759012"/>
                      <a:pt x="249536" y="775791"/>
                      <a:pt x="266700" y="792955"/>
                    </a:cubicBezTo>
                    <a:cubicBezTo>
                      <a:pt x="269875" y="802480"/>
                      <a:pt x="271735" y="812550"/>
                      <a:pt x="276225" y="821530"/>
                    </a:cubicBezTo>
                    <a:cubicBezTo>
                      <a:pt x="281345" y="831769"/>
                      <a:pt x="290766" y="839583"/>
                      <a:pt x="295275" y="850105"/>
                    </a:cubicBezTo>
                    <a:cubicBezTo>
                      <a:pt x="300432" y="862137"/>
                      <a:pt x="300203" y="875948"/>
                      <a:pt x="304800" y="888205"/>
                    </a:cubicBezTo>
                    <a:cubicBezTo>
                      <a:pt x="309786" y="901500"/>
                      <a:pt x="316545" y="914129"/>
                      <a:pt x="323850" y="926305"/>
                    </a:cubicBezTo>
                    <a:cubicBezTo>
                      <a:pt x="335630" y="945938"/>
                      <a:pt x="354710" y="961735"/>
                      <a:pt x="361950" y="983455"/>
                    </a:cubicBezTo>
                    <a:cubicBezTo>
                      <a:pt x="385891" y="1055279"/>
                      <a:pt x="353596" y="966747"/>
                      <a:pt x="390525" y="1040605"/>
                    </a:cubicBezTo>
                    <a:cubicBezTo>
                      <a:pt x="395015" y="1049585"/>
                      <a:pt x="396095" y="1059952"/>
                      <a:pt x="400050" y="1069180"/>
                    </a:cubicBezTo>
                    <a:cubicBezTo>
                      <a:pt x="405643" y="1082231"/>
                      <a:pt x="413507" y="1094229"/>
                      <a:pt x="419100" y="1107280"/>
                    </a:cubicBezTo>
                    <a:cubicBezTo>
                      <a:pt x="423055" y="1116508"/>
                      <a:pt x="423749" y="1127078"/>
                      <a:pt x="428625" y="1135855"/>
                    </a:cubicBezTo>
                    <a:cubicBezTo>
                      <a:pt x="439744" y="1155869"/>
                      <a:pt x="466725" y="1193005"/>
                      <a:pt x="466725" y="1193005"/>
                    </a:cubicBezTo>
                    <a:cubicBezTo>
                      <a:pt x="469900" y="1205705"/>
                      <a:pt x="472488" y="1218566"/>
                      <a:pt x="476250" y="1231105"/>
                    </a:cubicBezTo>
                    <a:cubicBezTo>
                      <a:pt x="482020" y="1250339"/>
                      <a:pt x="488950" y="1269205"/>
                      <a:pt x="495300" y="1288255"/>
                    </a:cubicBezTo>
                    <a:cubicBezTo>
                      <a:pt x="498475" y="1297780"/>
                      <a:pt x="502390" y="1307090"/>
                      <a:pt x="504825" y="1316830"/>
                    </a:cubicBezTo>
                    <a:cubicBezTo>
                      <a:pt x="508000" y="1329530"/>
                      <a:pt x="510588" y="1342391"/>
                      <a:pt x="514350" y="1354930"/>
                    </a:cubicBezTo>
                    <a:cubicBezTo>
                      <a:pt x="520120" y="1374164"/>
                      <a:pt x="529462" y="1392389"/>
                      <a:pt x="533400" y="1412080"/>
                    </a:cubicBezTo>
                    <a:cubicBezTo>
                      <a:pt x="536575" y="1427955"/>
                      <a:pt x="538665" y="1444086"/>
                      <a:pt x="542925" y="1459705"/>
                    </a:cubicBezTo>
                    <a:cubicBezTo>
                      <a:pt x="548209" y="1479078"/>
                      <a:pt x="558674" y="1497048"/>
                      <a:pt x="561975" y="1516855"/>
                    </a:cubicBezTo>
                    <a:cubicBezTo>
                      <a:pt x="565150" y="1535905"/>
                      <a:pt x="567310" y="1555152"/>
                      <a:pt x="571500" y="1574005"/>
                    </a:cubicBezTo>
                    <a:cubicBezTo>
                      <a:pt x="573678" y="1583806"/>
                      <a:pt x="578847" y="1592779"/>
                      <a:pt x="581025" y="1602580"/>
                    </a:cubicBezTo>
                    <a:cubicBezTo>
                      <a:pt x="599737" y="1686782"/>
                      <a:pt x="581098" y="1631410"/>
                      <a:pt x="600075" y="1697830"/>
                    </a:cubicBezTo>
                    <a:cubicBezTo>
                      <a:pt x="610276" y="1733534"/>
                      <a:pt x="611681" y="1723562"/>
                      <a:pt x="619125" y="1764505"/>
                    </a:cubicBezTo>
                    <a:cubicBezTo>
                      <a:pt x="623141" y="1786594"/>
                      <a:pt x="624247" y="1809165"/>
                      <a:pt x="628650" y="1831180"/>
                    </a:cubicBezTo>
                    <a:cubicBezTo>
                      <a:pt x="630619" y="1841025"/>
                      <a:pt x="635740" y="1850015"/>
                      <a:pt x="638175" y="1859755"/>
                    </a:cubicBezTo>
                    <a:cubicBezTo>
                      <a:pt x="642102" y="1875461"/>
                      <a:pt x="644525" y="1891505"/>
                      <a:pt x="647700" y="1907380"/>
                    </a:cubicBezTo>
                    <a:cubicBezTo>
                      <a:pt x="650875" y="2002630"/>
                      <a:pt x="655493" y="2097843"/>
                      <a:pt x="657225" y="2193130"/>
                    </a:cubicBezTo>
                    <a:cubicBezTo>
                      <a:pt x="661843" y="2447108"/>
                      <a:pt x="604408" y="2708879"/>
                      <a:pt x="666750" y="2955130"/>
                    </a:cubicBezTo>
                    <a:cubicBezTo>
                      <a:pt x="681576" y="3013691"/>
                      <a:pt x="787369" y="2948120"/>
                      <a:pt x="847725" y="2945605"/>
                    </a:cubicBezTo>
                    <a:lnTo>
                      <a:pt x="1123950" y="2936080"/>
                    </a:lnTo>
                    <a:cubicBezTo>
                      <a:pt x="1568443" y="2946182"/>
                      <a:pt x="1539875" y="2928142"/>
                      <a:pt x="1619250" y="291703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7652464" y="3302128"/>
                <a:ext cx="1433141" cy="2273167"/>
                <a:chOff x="4803972" y="3348835"/>
                <a:chExt cx="1433141" cy="2273167"/>
              </a:xfrm>
            </p:grpSpPr>
            <p:pic>
              <p:nvPicPr>
                <p:cNvPr id="21" name="Picture 12" descr="http://www.scholas.eu/shop/admin/contents/img/20120223103139_obj.jpg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2" r="24151"/>
                <a:stretch/>
              </p:blipFill>
              <p:spPr bwMode="auto">
                <a:xfrm rot="2327508">
                  <a:off x="4803972" y="3348835"/>
                  <a:ext cx="995373" cy="1171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2" descr="http://www.scholas.eu/shop/admin/contents/img/20120223103139_obj.jpg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2" r="24151"/>
                <a:stretch/>
              </p:blipFill>
              <p:spPr bwMode="auto">
                <a:xfrm rot="3600000">
                  <a:off x="5153913" y="4538803"/>
                  <a:ext cx="995373" cy="1171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" name="직사각형 3"/>
              <p:cNvSpPr/>
              <p:nvPr/>
            </p:nvSpPr>
            <p:spPr>
              <a:xfrm>
                <a:off x="48003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</p:grpSp>
        <p:sp>
          <p:nvSpPr>
            <p:cNvPr id="11" name="위쪽 화살표 10"/>
            <p:cNvSpPr/>
            <p:nvPr/>
          </p:nvSpPr>
          <p:spPr>
            <a:xfrm>
              <a:off x="5407231" y="2843336"/>
              <a:ext cx="1142741" cy="5522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정면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 rot="20983649">
              <a:off x="7687751" y="4394504"/>
              <a:ext cx="171306" cy="7420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0983649">
              <a:off x="7817726" y="4565055"/>
              <a:ext cx="708164" cy="1933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07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데르센 인어공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80900" cy="3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ojsfile.ohmynews.com/STD_IMG_FILE/2015/0521/IE001832633_ST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900" y="0"/>
            <a:ext cx="5687658" cy="379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blogthumb4.phinf.naver.net/20160605_139/12512512_1465113118706E2XEp_JPEG/little-mermaid-pictures-7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5033"/>
            <a:ext cx="4049486" cy="303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9.uf.tistory.com/image/150C6B4951095AC40334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56218" cy="45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8.uf.tistory.com/image/0259E25051095AC4294D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18" y="0"/>
            <a:ext cx="6101278" cy="419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노이반슈타인 성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18" y="3859353"/>
            <a:ext cx="5988908" cy="336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file223.uf.daum.net/image/142A19334CDAA41D6FC49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9912"/>
            <a:ext cx="571500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cfile233.uf.daum.net/image/212C284C54CF309F22523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61" y="5585830"/>
            <a:ext cx="59817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europlus.co.kr/data/file/B01/2949844076_o8CdXm3P_image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79" y="2380679"/>
            <a:ext cx="6463248" cy="48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img-wishbeen.akamaized.net/spot/thumb_1383453421456_%EC%8A%A4%ED%81%AC%EB%A6%B0%EC%83%B7%202013-11-03%20%EC%98%A4%ED%9B%84%201.35.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0" y="1096998"/>
            <a:ext cx="6096000" cy="69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doopedia.co.kr/_upload/image1/40000/47500/800/4765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57" y="1337129"/>
            <a:ext cx="75819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산속의 성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27" y="2421762"/>
            <a:ext cx="56007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5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컬렉션 보상 </a:t>
            </a:r>
            <a:r>
              <a:rPr lang="en-US" altLang="ko-KR" dirty="0" smtClean="0"/>
              <a:t>2</a:t>
            </a:r>
            <a:r>
              <a:rPr lang="ko-KR" altLang="en-US" smtClean="0"/>
              <a:t>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백설공주 성이 보이는 아웃도어</a:t>
            </a:r>
            <a:endParaRPr lang="en-US" altLang="ko-KR" sz="2000" dirty="0" smtClean="0"/>
          </a:p>
          <a:p>
            <a:r>
              <a:rPr lang="ko-KR" altLang="en-US" sz="2000" dirty="0" smtClean="0"/>
              <a:t>공주 </a:t>
            </a:r>
            <a:r>
              <a:rPr lang="ko-KR" altLang="en-US" sz="2000" dirty="0" err="1" smtClean="0"/>
              <a:t>엔티티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책 모양 양탄자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동화나라 책</a:t>
            </a:r>
            <a:endParaRPr lang="en-US" altLang="ko-KR" sz="2000" dirty="0" smtClean="0"/>
          </a:p>
          <a:p>
            <a:r>
              <a:rPr lang="ko-KR" altLang="en-US" sz="2000" dirty="0" smtClean="0"/>
              <a:t>지도 형태로 된 </a:t>
            </a:r>
            <a:r>
              <a:rPr lang="ko-KR" altLang="en-US" sz="2000" dirty="0" err="1" smtClean="0"/>
              <a:t>블루오션</a:t>
            </a:r>
            <a:r>
              <a:rPr lang="ko-KR" altLang="en-US" sz="2000" dirty="0" smtClean="0"/>
              <a:t> 스타일 작물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애니메이션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err="1" smtClean="0"/>
              <a:t>이펙트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책</a:t>
            </a:r>
            <a:endParaRPr lang="en-US" altLang="ko-KR" sz="2000" dirty="0" smtClean="0"/>
          </a:p>
          <a:p>
            <a:r>
              <a:rPr lang="ko-KR" altLang="en-US" sz="2000" dirty="0" smtClean="0"/>
              <a:t>도어</a:t>
            </a:r>
            <a:r>
              <a:rPr lang="en-US" altLang="ko-KR" sz="2000" dirty="0" smtClean="0"/>
              <a:t>, </a:t>
            </a:r>
            <a:r>
              <a:rPr lang="ko-KR" altLang="en-US" sz="2000" smtClean="0"/>
              <a:t>화분</a:t>
            </a:r>
            <a:r>
              <a:rPr lang="en-US" altLang="ko-KR" sz="2000" dirty="0"/>
              <a:t> </a:t>
            </a:r>
            <a:r>
              <a:rPr lang="ko-KR" altLang="en-US" sz="2000" smtClean="0"/>
              <a:t>등 기능성 엔티티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작물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요정 스킨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행운의 분수처럼 생긴 화분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1026" name="Picture 2" descr="https://pbs.twimg.com/media/CXnJPwvUwAAae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8686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4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weet medieval style cathedral in Pasto, Colombia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053" y="-606653"/>
            <a:ext cx="701040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736x/5b/f9/bb/5bf9bb4e240e30e73a92b1bef59c1025--vacation-travel-jet-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47" y="-429759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incit.gov.co/englishmin/info/englishmin/media/pubInt664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89" y="3005137"/>
            <a:ext cx="57150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-media-cache-ak0.pinimg.com/736x/5b/f9/bb/5bf9bb4e240e30e73a92b1bef59c1025--vacation-travel-jet-pla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9236" y="4272869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ell.hani.co.kr/files/attach/images/71/029/099/%EC%8A%A4%ED%85%8C%ED%8C%8C%EB%85%B8%EC%8A%A4%20%EC%88%98%EB%8F%84%EC%9B%90-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32" y="4305300"/>
            <a:ext cx="5715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st.depositphotos.com/1000602/1971/i/950/depositphotos_19718205-stock-photo-agios-stephanos-monastery-at-meteo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963" y="967536"/>
            <a:ext cx="5000252" cy="3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절벽을 깎아 만든 수도원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09" y="2265234"/>
            <a:ext cx="5875680" cy="44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s://upload.wikimedia.org/wikipedia/commons/e/e9/BattleOfVirginiaCap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87969" cy="400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32" y="-39188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ds21.egloos.com/pds/201106/06/14/d0004914_4dec38a6179a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8" y="2854551"/>
            <a:ext cx="7077075" cy="53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범선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35" y="3694896"/>
            <a:ext cx="4394307" cy="4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03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게임 배 선착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73" y="0"/>
            <a:ext cx="9032713" cy="439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1.daumcdn.net/uf/image/U01/gamepub/5687172F44752D0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733"/>
            <a:ext cx="5829300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t1.daumcdn.net/thumb/R640x480/?fname=http%3A%2F%2Fi1.daumcdn.net%2Fuf%2Fimage%2FU01%2Fgamewiki%2F5816D0DB35311400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6067"/>
            <a:ext cx="58578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cfile7.uf.tistory.com/image/2133053E592BA4DC0DE6F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46" y="4005490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cfile21.uf.tistory.com/image/1431774F4E91318211EA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73" y="145006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playforum.net/data/news/photo/201510/92fce0114e093a826c527b640ed41cf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780" y="3498928"/>
            <a:ext cx="66675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74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백사장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368" y="-682172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백사장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03" y="998990"/>
            <a:ext cx="9753600" cy="64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93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섬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섬 일러스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918" y="1705429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섬 일러스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603" y="3381375"/>
            <a:ext cx="428625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0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.uf.tistory.com/image/2612954F54092650031E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343" y="2790825"/>
            <a:ext cx="5660571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.uf.tistory.com/image/2543C850584A404E092B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90825"/>
            <a:ext cx="5723467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디즈니 성이 보이는 아웃도어 </a:t>
            </a:r>
            <a:r>
              <a:rPr lang="en-US" altLang="ko-KR" sz="2800" dirty="0" smtClean="0"/>
              <a:t>2</a:t>
            </a:r>
            <a:r>
              <a:rPr lang="ko-KR" altLang="en-US" sz="2800" smtClean="0"/>
              <a:t>종</a:t>
            </a:r>
            <a:endParaRPr lang="ko-KR" alt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696716" y="6010275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컬렉션 완성 보상 </a:t>
            </a:r>
            <a:r>
              <a:rPr lang="en-US" altLang="ko-KR" dirty="0" smtClean="0"/>
              <a:t>: </a:t>
            </a:r>
            <a:r>
              <a:rPr lang="ko-KR" altLang="en-US" smtClean="0"/>
              <a:t>디즈니 성</a:t>
            </a:r>
            <a:r>
              <a:rPr lang="en-US" altLang="ko-KR" dirty="0" smtClean="0"/>
              <a:t>(</a:t>
            </a:r>
            <a:r>
              <a:rPr lang="ko-KR" altLang="en-US" smtClean="0"/>
              <a:t>낮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56612" y="6010275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컬렉션 완성 보상 </a:t>
            </a:r>
            <a:r>
              <a:rPr lang="en-US" altLang="ko-KR" dirty="0" smtClean="0"/>
              <a:t>: </a:t>
            </a:r>
            <a:r>
              <a:rPr lang="ko-KR" altLang="en-US" smtClean="0"/>
              <a:t>디즈니 성</a:t>
            </a:r>
            <a:r>
              <a:rPr lang="en-US" altLang="ko-KR" dirty="0" smtClean="0"/>
              <a:t>(</a:t>
            </a:r>
            <a:r>
              <a:rPr lang="ko-KR" altLang="en-US"/>
              <a:t>밤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742950"/>
            <a:ext cx="9504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디즈니 성이 보이는 아웃도어로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컬렉션을 완성했을 때는 디즈니 성</a:t>
            </a:r>
            <a:r>
              <a:rPr lang="en-US" altLang="ko-KR" dirty="0" smtClean="0"/>
              <a:t>(</a:t>
            </a:r>
            <a:r>
              <a:rPr lang="ko-KR" altLang="en-US" smtClean="0"/>
              <a:t>낮</a:t>
            </a:r>
            <a:r>
              <a:rPr lang="en-US" altLang="ko-KR" dirty="0" smtClean="0"/>
              <a:t>)</a:t>
            </a:r>
            <a:r>
              <a:rPr lang="ko-KR" altLang="en-US" smtClean="0"/>
              <a:t>을 지급하고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스페셜</a:t>
            </a:r>
            <a:r>
              <a:rPr lang="en-US" altLang="ko-KR" dirty="0" smtClean="0"/>
              <a:t>+ </a:t>
            </a:r>
            <a:r>
              <a:rPr lang="ko-KR" altLang="en-US" smtClean="0"/>
              <a:t>컬렉션을 완성했을 때는 디즈니 성</a:t>
            </a:r>
            <a:r>
              <a:rPr lang="en-US" altLang="ko-KR" dirty="0" smtClean="0"/>
              <a:t>(</a:t>
            </a:r>
            <a:r>
              <a:rPr lang="ko-KR" altLang="en-US" smtClean="0"/>
              <a:t>밤</a:t>
            </a:r>
            <a:r>
              <a:rPr lang="en-US" altLang="ko-KR" dirty="0" smtClean="0"/>
              <a:t>)</a:t>
            </a:r>
            <a:r>
              <a:rPr lang="ko-KR" altLang="en-US" smtClean="0"/>
              <a:t>을 지급한다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낮에는 디즈니 성 주위에 무지개가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밤에는 디즈니 성 주위에 폭죽이 터지면서 성 주위를 </a:t>
            </a:r>
            <a:r>
              <a:rPr lang="ko-KR" altLang="en-US" dirty="0" err="1" smtClean="0"/>
              <a:t>스팟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라이트가</a:t>
            </a:r>
            <a:r>
              <a:rPr lang="ko-KR" altLang="en-US" dirty="0" smtClean="0"/>
              <a:t> 비춰준다</a:t>
            </a:r>
            <a:r>
              <a:rPr lang="en-US" altLang="ko-KR" dirty="0" smtClean="0"/>
              <a:t>.</a:t>
            </a:r>
            <a:r>
              <a:rPr lang="ko-KR" altLang="en-US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smtClean="0"/>
              <a:t>밤이 낮보다 더 화려함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15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neyland fountai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838575"/>
            <a:ext cx="4196606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디즈니 성이 보이는 아웃도어 </a:t>
            </a:r>
            <a:r>
              <a:rPr lang="en-US" altLang="ko-KR" sz="2800" dirty="0" smtClean="0"/>
              <a:t>1</a:t>
            </a:r>
            <a:r>
              <a:rPr lang="ko-KR" altLang="en-US" sz="2800" smtClean="0"/>
              <a:t>종 </a:t>
            </a:r>
            <a:r>
              <a:rPr lang="en-US" altLang="ko-KR" sz="2800" dirty="0" smtClean="0"/>
              <a:t>+ </a:t>
            </a:r>
            <a:r>
              <a:rPr lang="ko-KR" altLang="en-US" sz="2800" smtClean="0"/>
              <a:t>디즈니 분수 모양 화분</a:t>
            </a:r>
            <a:endParaRPr lang="ko-KR" alt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0" y="742950"/>
            <a:ext cx="11089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디즈니 성이 보이는 아웃도어로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컬렉션을 완성했을 때는 디즈니 분수모양 화분을 지급하고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스페셜</a:t>
            </a:r>
            <a:r>
              <a:rPr lang="en-US" altLang="ko-KR" dirty="0" smtClean="0"/>
              <a:t>+ </a:t>
            </a:r>
            <a:r>
              <a:rPr lang="ko-KR" altLang="en-US" smtClean="0"/>
              <a:t>컬렉션을 완성했을 때는 디즈니 성 아웃도어</a:t>
            </a:r>
            <a:r>
              <a:rPr lang="en-US" altLang="ko-KR" dirty="0" smtClean="0"/>
              <a:t>(</a:t>
            </a:r>
            <a:r>
              <a:rPr lang="ko-KR" altLang="en-US" smtClean="0"/>
              <a:t>밤</a:t>
            </a:r>
            <a:r>
              <a:rPr lang="en-US" altLang="ko-KR" dirty="0" smtClean="0"/>
              <a:t>)</a:t>
            </a:r>
            <a:r>
              <a:rPr lang="ko-KR" altLang="en-US" smtClean="0"/>
              <a:t>을 지급한다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디즈님</a:t>
            </a:r>
            <a:r>
              <a:rPr lang="ko-KR" altLang="en-US" dirty="0" smtClean="0"/>
              <a:t> 성 아웃도어</a:t>
            </a:r>
            <a:r>
              <a:rPr lang="en-US" altLang="ko-KR" dirty="0" smtClean="0"/>
              <a:t>(</a:t>
            </a:r>
            <a:r>
              <a:rPr lang="ko-KR" altLang="en-US" smtClean="0"/>
              <a:t>밤</a:t>
            </a:r>
            <a:r>
              <a:rPr lang="en-US" altLang="ko-KR" dirty="0" smtClean="0"/>
              <a:t>)</a:t>
            </a:r>
            <a:r>
              <a:rPr lang="ko-KR" altLang="en-US" smtClean="0"/>
              <a:t>의 경우 앞서 언급한 것과 동일하다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디즈니 분수 모양 화분은 아래와 같이 동화 속 이야기가 그려진 화분 위로 작물을 심을 수 있도록 된 화분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일반 화분보다 크고 거대하며 작물 주위로 물이 뿜어져 나오는 </a:t>
            </a:r>
            <a:r>
              <a:rPr lang="ko-KR" altLang="en-US" dirty="0" err="1" smtClean="0"/>
              <a:t>이펙트가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https://s-media-cache-ak0.pinimg.com/564x/5f/e0/88/5fe0881393c75513530dbbaa7e8712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15" y="3838575"/>
            <a:ext cx="1647325" cy="24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arm6.static.flickr.com/5210/5235835645_5c15b0c313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29" y="3838575"/>
            <a:ext cx="3643749" cy="273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vignette4.wikia.nocookie.net/mermaidmelody/images/8/81/Mermaid_Princess_Lucia.png/revision/latest?cb=201207141933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43" y="3693328"/>
            <a:ext cx="1102546" cy="106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vignette4.wikia.nocookie.net/mermaidmelody/images/8/81/Mermaid_Princess_Lucia.png/revision/latest?cb=201207141933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53" y="2948245"/>
            <a:ext cx="1102546" cy="106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vignette4.wikia.nocookie.net/mermaidmelody/images/8/81/Mermaid_Princess_Lucia.png/revision/latest?cb=201207141933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40" y="2900620"/>
            <a:ext cx="1102546" cy="106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0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디즈니 분수 모양 화분</a:t>
            </a:r>
            <a:endParaRPr lang="ko-KR" altLang="en-US" sz="28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886075" y="4190999"/>
            <a:ext cx="6419850" cy="1676401"/>
            <a:chOff x="2886075" y="4190999"/>
            <a:chExt cx="6419850" cy="1676401"/>
          </a:xfrm>
        </p:grpSpPr>
        <p:sp>
          <p:nvSpPr>
            <p:cNvPr id="3" name="순서도: 자기 디스크 2"/>
            <p:cNvSpPr/>
            <p:nvPr/>
          </p:nvSpPr>
          <p:spPr>
            <a:xfrm>
              <a:off x="2886075" y="4362450"/>
              <a:ext cx="6419850" cy="15049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도넛 1"/>
            <p:cNvSpPr/>
            <p:nvPr/>
          </p:nvSpPr>
          <p:spPr>
            <a:xfrm>
              <a:off x="2886075" y="4190999"/>
              <a:ext cx="6419850" cy="876301"/>
            </a:xfrm>
            <a:prstGeom prst="donut">
              <a:avLst>
                <a:gd name="adj" fmla="val 2364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49828" y="3867150"/>
            <a:ext cx="4590186" cy="990599"/>
            <a:chOff x="2886075" y="4190999"/>
            <a:chExt cx="6419850" cy="1676401"/>
          </a:xfrm>
        </p:grpSpPr>
        <p:sp>
          <p:nvSpPr>
            <p:cNvPr id="15" name="순서도: 자기 디스크 14"/>
            <p:cNvSpPr/>
            <p:nvPr/>
          </p:nvSpPr>
          <p:spPr>
            <a:xfrm>
              <a:off x="2886075" y="4362450"/>
              <a:ext cx="6419850" cy="150495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도넛 15"/>
            <p:cNvSpPr/>
            <p:nvPr/>
          </p:nvSpPr>
          <p:spPr>
            <a:xfrm>
              <a:off x="2886075" y="4190999"/>
              <a:ext cx="6419850" cy="876301"/>
            </a:xfrm>
            <a:prstGeom prst="donut">
              <a:avLst>
                <a:gd name="adj" fmla="val 2364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순서도: 자기 디스크 20"/>
          <p:cNvSpPr/>
          <p:nvPr/>
        </p:nvSpPr>
        <p:spPr>
          <a:xfrm>
            <a:off x="4927637" y="3605302"/>
            <a:ext cx="2355492" cy="60739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485900" y="3609975"/>
            <a:ext cx="2171700" cy="1781175"/>
          </a:xfrm>
          <a:custGeom>
            <a:avLst/>
            <a:gdLst>
              <a:gd name="connsiteX0" fmla="*/ 2171700 w 2171700"/>
              <a:gd name="connsiteY0" fmla="*/ 1038225 h 1781175"/>
              <a:gd name="connsiteX1" fmla="*/ 2143125 w 2171700"/>
              <a:gd name="connsiteY1" fmla="*/ 857250 h 1781175"/>
              <a:gd name="connsiteX2" fmla="*/ 2124075 w 2171700"/>
              <a:gd name="connsiteY2" fmla="*/ 752475 h 1781175"/>
              <a:gd name="connsiteX3" fmla="*/ 2105025 w 2171700"/>
              <a:gd name="connsiteY3" fmla="*/ 600075 h 1781175"/>
              <a:gd name="connsiteX4" fmla="*/ 2076450 w 2171700"/>
              <a:gd name="connsiteY4" fmla="*/ 552450 h 1781175"/>
              <a:gd name="connsiteX5" fmla="*/ 2066925 w 2171700"/>
              <a:gd name="connsiteY5" fmla="*/ 514350 h 1781175"/>
              <a:gd name="connsiteX6" fmla="*/ 2047875 w 2171700"/>
              <a:gd name="connsiteY6" fmla="*/ 485775 h 1781175"/>
              <a:gd name="connsiteX7" fmla="*/ 2019300 w 2171700"/>
              <a:gd name="connsiteY7" fmla="*/ 438150 h 1781175"/>
              <a:gd name="connsiteX8" fmla="*/ 1990725 w 2171700"/>
              <a:gd name="connsiteY8" fmla="*/ 400050 h 1781175"/>
              <a:gd name="connsiteX9" fmla="*/ 1971675 w 2171700"/>
              <a:gd name="connsiteY9" fmla="*/ 371475 h 1781175"/>
              <a:gd name="connsiteX10" fmla="*/ 1943100 w 2171700"/>
              <a:gd name="connsiteY10" fmla="*/ 352425 h 1781175"/>
              <a:gd name="connsiteX11" fmla="*/ 1924050 w 2171700"/>
              <a:gd name="connsiteY11" fmla="*/ 323850 h 1781175"/>
              <a:gd name="connsiteX12" fmla="*/ 1914525 w 2171700"/>
              <a:gd name="connsiteY12" fmla="*/ 295275 h 1781175"/>
              <a:gd name="connsiteX13" fmla="*/ 1885950 w 2171700"/>
              <a:gd name="connsiteY13" fmla="*/ 276225 h 1781175"/>
              <a:gd name="connsiteX14" fmla="*/ 1838325 w 2171700"/>
              <a:gd name="connsiteY14" fmla="*/ 219075 h 1781175"/>
              <a:gd name="connsiteX15" fmla="*/ 1809750 w 2171700"/>
              <a:gd name="connsiteY15" fmla="*/ 200025 h 1781175"/>
              <a:gd name="connsiteX16" fmla="*/ 1781175 w 2171700"/>
              <a:gd name="connsiteY16" fmla="*/ 171450 h 1781175"/>
              <a:gd name="connsiteX17" fmla="*/ 1752600 w 2171700"/>
              <a:gd name="connsiteY17" fmla="*/ 152400 h 1781175"/>
              <a:gd name="connsiteX18" fmla="*/ 1724025 w 2171700"/>
              <a:gd name="connsiteY18" fmla="*/ 123825 h 1781175"/>
              <a:gd name="connsiteX19" fmla="*/ 1695450 w 2171700"/>
              <a:gd name="connsiteY19" fmla="*/ 104775 h 1781175"/>
              <a:gd name="connsiteX20" fmla="*/ 1666875 w 2171700"/>
              <a:gd name="connsiteY20" fmla="*/ 76200 h 1781175"/>
              <a:gd name="connsiteX21" fmla="*/ 1638300 w 2171700"/>
              <a:gd name="connsiteY21" fmla="*/ 66675 h 1781175"/>
              <a:gd name="connsiteX22" fmla="*/ 1524000 w 2171700"/>
              <a:gd name="connsiteY22" fmla="*/ 9525 h 1781175"/>
              <a:gd name="connsiteX23" fmla="*/ 1400175 w 2171700"/>
              <a:gd name="connsiteY23" fmla="*/ 0 h 1781175"/>
              <a:gd name="connsiteX24" fmla="*/ 962025 w 2171700"/>
              <a:gd name="connsiteY24" fmla="*/ 19050 h 1781175"/>
              <a:gd name="connsiteX25" fmla="*/ 923925 w 2171700"/>
              <a:gd name="connsiteY25" fmla="*/ 28575 h 1781175"/>
              <a:gd name="connsiteX26" fmla="*/ 800100 w 2171700"/>
              <a:gd name="connsiteY26" fmla="*/ 38100 h 1781175"/>
              <a:gd name="connsiteX27" fmla="*/ 762000 w 2171700"/>
              <a:gd name="connsiteY27" fmla="*/ 57150 h 1781175"/>
              <a:gd name="connsiteX28" fmla="*/ 733425 w 2171700"/>
              <a:gd name="connsiteY28" fmla="*/ 66675 h 1781175"/>
              <a:gd name="connsiteX29" fmla="*/ 676275 w 2171700"/>
              <a:gd name="connsiteY29" fmla="*/ 104775 h 1781175"/>
              <a:gd name="connsiteX30" fmla="*/ 657225 w 2171700"/>
              <a:gd name="connsiteY30" fmla="*/ 133350 h 1781175"/>
              <a:gd name="connsiteX31" fmla="*/ 600075 w 2171700"/>
              <a:gd name="connsiteY31" fmla="*/ 180975 h 1781175"/>
              <a:gd name="connsiteX32" fmla="*/ 552450 w 2171700"/>
              <a:gd name="connsiteY32" fmla="*/ 247650 h 1781175"/>
              <a:gd name="connsiteX33" fmla="*/ 523875 w 2171700"/>
              <a:gd name="connsiteY33" fmla="*/ 285750 h 1781175"/>
              <a:gd name="connsiteX34" fmla="*/ 466725 w 2171700"/>
              <a:gd name="connsiteY34" fmla="*/ 371475 h 1781175"/>
              <a:gd name="connsiteX35" fmla="*/ 447675 w 2171700"/>
              <a:gd name="connsiteY35" fmla="*/ 400050 h 1781175"/>
              <a:gd name="connsiteX36" fmla="*/ 428625 w 2171700"/>
              <a:gd name="connsiteY36" fmla="*/ 466725 h 1781175"/>
              <a:gd name="connsiteX37" fmla="*/ 409575 w 2171700"/>
              <a:gd name="connsiteY37" fmla="*/ 533400 h 1781175"/>
              <a:gd name="connsiteX38" fmla="*/ 400050 w 2171700"/>
              <a:gd name="connsiteY38" fmla="*/ 638175 h 1781175"/>
              <a:gd name="connsiteX39" fmla="*/ 381000 w 2171700"/>
              <a:gd name="connsiteY39" fmla="*/ 695325 h 1781175"/>
              <a:gd name="connsiteX40" fmla="*/ 371475 w 2171700"/>
              <a:gd name="connsiteY40" fmla="*/ 771525 h 1781175"/>
              <a:gd name="connsiteX41" fmla="*/ 361950 w 2171700"/>
              <a:gd name="connsiteY41" fmla="*/ 895350 h 1781175"/>
              <a:gd name="connsiteX42" fmla="*/ 352425 w 2171700"/>
              <a:gd name="connsiteY42" fmla="*/ 942975 h 1781175"/>
              <a:gd name="connsiteX43" fmla="*/ 342900 w 2171700"/>
              <a:gd name="connsiteY43" fmla="*/ 1009650 h 1781175"/>
              <a:gd name="connsiteX44" fmla="*/ 314325 w 2171700"/>
              <a:gd name="connsiteY44" fmla="*/ 1143000 h 1781175"/>
              <a:gd name="connsiteX45" fmla="*/ 295275 w 2171700"/>
              <a:gd name="connsiteY45" fmla="*/ 1171575 h 1781175"/>
              <a:gd name="connsiteX46" fmla="*/ 276225 w 2171700"/>
              <a:gd name="connsiteY46" fmla="*/ 1266825 h 1781175"/>
              <a:gd name="connsiteX47" fmla="*/ 238125 w 2171700"/>
              <a:gd name="connsiteY47" fmla="*/ 1323975 h 1781175"/>
              <a:gd name="connsiteX48" fmla="*/ 209550 w 2171700"/>
              <a:gd name="connsiteY48" fmla="*/ 1381125 h 1781175"/>
              <a:gd name="connsiteX49" fmla="*/ 200025 w 2171700"/>
              <a:gd name="connsiteY49" fmla="*/ 1409700 h 1781175"/>
              <a:gd name="connsiteX50" fmla="*/ 161925 w 2171700"/>
              <a:gd name="connsiteY50" fmla="*/ 1466850 h 1781175"/>
              <a:gd name="connsiteX51" fmla="*/ 133350 w 2171700"/>
              <a:gd name="connsiteY51" fmla="*/ 1524000 h 1781175"/>
              <a:gd name="connsiteX52" fmla="*/ 114300 w 2171700"/>
              <a:gd name="connsiteY52" fmla="*/ 1581150 h 1781175"/>
              <a:gd name="connsiteX53" fmla="*/ 57150 w 2171700"/>
              <a:gd name="connsiteY53" fmla="*/ 1666875 h 1781175"/>
              <a:gd name="connsiteX54" fmla="*/ 38100 w 2171700"/>
              <a:gd name="connsiteY54" fmla="*/ 1695450 h 1781175"/>
              <a:gd name="connsiteX55" fmla="*/ 19050 w 2171700"/>
              <a:gd name="connsiteY55" fmla="*/ 1752600 h 1781175"/>
              <a:gd name="connsiteX56" fmla="*/ 0 w 2171700"/>
              <a:gd name="connsiteY56" fmla="*/ 1781175 h 178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171700" h="1781175">
                <a:moveTo>
                  <a:pt x="2171700" y="1038225"/>
                </a:moveTo>
                <a:cubicBezTo>
                  <a:pt x="2157554" y="953351"/>
                  <a:pt x="2153117" y="932187"/>
                  <a:pt x="2143125" y="857250"/>
                </a:cubicBezTo>
                <a:cubicBezTo>
                  <a:pt x="2131158" y="767497"/>
                  <a:pt x="2142164" y="806742"/>
                  <a:pt x="2124075" y="752475"/>
                </a:cubicBezTo>
                <a:cubicBezTo>
                  <a:pt x="2123674" y="748866"/>
                  <a:pt x="2109555" y="613666"/>
                  <a:pt x="2105025" y="600075"/>
                </a:cubicBezTo>
                <a:cubicBezTo>
                  <a:pt x="2099171" y="582512"/>
                  <a:pt x="2085975" y="568325"/>
                  <a:pt x="2076450" y="552450"/>
                </a:cubicBezTo>
                <a:cubicBezTo>
                  <a:pt x="2073275" y="539750"/>
                  <a:pt x="2072082" y="526382"/>
                  <a:pt x="2066925" y="514350"/>
                </a:cubicBezTo>
                <a:cubicBezTo>
                  <a:pt x="2062416" y="503828"/>
                  <a:pt x="2053942" y="495483"/>
                  <a:pt x="2047875" y="485775"/>
                </a:cubicBezTo>
                <a:cubicBezTo>
                  <a:pt x="2038063" y="470076"/>
                  <a:pt x="2029569" y="453554"/>
                  <a:pt x="2019300" y="438150"/>
                </a:cubicBezTo>
                <a:cubicBezTo>
                  <a:pt x="2010494" y="424941"/>
                  <a:pt x="1999952" y="412968"/>
                  <a:pt x="1990725" y="400050"/>
                </a:cubicBezTo>
                <a:cubicBezTo>
                  <a:pt x="1984071" y="390735"/>
                  <a:pt x="1979770" y="379570"/>
                  <a:pt x="1971675" y="371475"/>
                </a:cubicBezTo>
                <a:cubicBezTo>
                  <a:pt x="1963580" y="363380"/>
                  <a:pt x="1952625" y="358775"/>
                  <a:pt x="1943100" y="352425"/>
                </a:cubicBezTo>
                <a:cubicBezTo>
                  <a:pt x="1936750" y="342900"/>
                  <a:pt x="1929170" y="334089"/>
                  <a:pt x="1924050" y="323850"/>
                </a:cubicBezTo>
                <a:cubicBezTo>
                  <a:pt x="1919560" y="314870"/>
                  <a:pt x="1920797" y="303115"/>
                  <a:pt x="1914525" y="295275"/>
                </a:cubicBezTo>
                <a:cubicBezTo>
                  <a:pt x="1907374" y="286336"/>
                  <a:pt x="1895475" y="282575"/>
                  <a:pt x="1885950" y="276225"/>
                </a:cubicBezTo>
                <a:cubicBezTo>
                  <a:pt x="1867219" y="248128"/>
                  <a:pt x="1865827" y="241994"/>
                  <a:pt x="1838325" y="219075"/>
                </a:cubicBezTo>
                <a:cubicBezTo>
                  <a:pt x="1829531" y="211746"/>
                  <a:pt x="1818544" y="207354"/>
                  <a:pt x="1809750" y="200025"/>
                </a:cubicBezTo>
                <a:cubicBezTo>
                  <a:pt x="1799402" y="191401"/>
                  <a:pt x="1791523" y="180074"/>
                  <a:pt x="1781175" y="171450"/>
                </a:cubicBezTo>
                <a:cubicBezTo>
                  <a:pt x="1772381" y="164121"/>
                  <a:pt x="1761394" y="159729"/>
                  <a:pt x="1752600" y="152400"/>
                </a:cubicBezTo>
                <a:cubicBezTo>
                  <a:pt x="1742252" y="143776"/>
                  <a:pt x="1734373" y="132449"/>
                  <a:pt x="1724025" y="123825"/>
                </a:cubicBezTo>
                <a:cubicBezTo>
                  <a:pt x="1715231" y="116496"/>
                  <a:pt x="1704244" y="112104"/>
                  <a:pt x="1695450" y="104775"/>
                </a:cubicBezTo>
                <a:cubicBezTo>
                  <a:pt x="1685102" y="96151"/>
                  <a:pt x="1678083" y="83672"/>
                  <a:pt x="1666875" y="76200"/>
                </a:cubicBezTo>
                <a:cubicBezTo>
                  <a:pt x="1658521" y="70631"/>
                  <a:pt x="1647077" y="71551"/>
                  <a:pt x="1638300" y="66675"/>
                </a:cubicBezTo>
                <a:cubicBezTo>
                  <a:pt x="1595471" y="42881"/>
                  <a:pt x="1575656" y="13499"/>
                  <a:pt x="1524000" y="9525"/>
                </a:cubicBezTo>
                <a:lnTo>
                  <a:pt x="1400175" y="0"/>
                </a:lnTo>
                <a:cubicBezTo>
                  <a:pt x="1324244" y="2531"/>
                  <a:pt x="1070314" y="8221"/>
                  <a:pt x="962025" y="19050"/>
                </a:cubicBezTo>
                <a:cubicBezTo>
                  <a:pt x="948999" y="20353"/>
                  <a:pt x="936926" y="27045"/>
                  <a:pt x="923925" y="28575"/>
                </a:cubicBezTo>
                <a:cubicBezTo>
                  <a:pt x="882812" y="33412"/>
                  <a:pt x="841375" y="34925"/>
                  <a:pt x="800100" y="38100"/>
                </a:cubicBezTo>
                <a:cubicBezTo>
                  <a:pt x="787400" y="44450"/>
                  <a:pt x="775051" y="51557"/>
                  <a:pt x="762000" y="57150"/>
                </a:cubicBezTo>
                <a:cubicBezTo>
                  <a:pt x="752772" y="61105"/>
                  <a:pt x="742202" y="61799"/>
                  <a:pt x="733425" y="66675"/>
                </a:cubicBezTo>
                <a:cubicBezTo>
                  <a:pt x="713411" y="77794"/>
                  <a:pt x="676275" y="104775"/>
                  <a:pt x="676275" y="104775"/>
                </a:cubicBezTo>
                <a:cubicBezTo>
                  <a:pt x="669925" y="114300"/>
                  <a:pt x="665320" y="125255"/>
                  <a:pt x="657225" y="133350"/>
                </a:cubicBezTo>
                <a:cubicBezTo>
                  <a:pt x="569039" y="221536"/>
                  <a:pt x="693700" y="71746"/>
                  <a:pt x="600075" y="180975"/>
                </a:cubicBezTo>
                <a:cubicBezTo>
                  <a:pt x="573393" y="212104"/>
                  <a:pt x="573988" y="217497"/>
                  <a:pt x="552450" y="247650"/>
                </a:cubicBezTo>
                <a:cubicBezTo>
                  <a:pt x="543223" y="260568"/>
                  <a:pt x="532979" y="272745"/>
                  <a:pt x="523875" y="285750"/>
                </a:cubicBezTo>
                <a:lnTo>
                  <a:pt x="466725" y="371475"/>
                </a:lnTo>
                <a:lnTo>
                  <a:pt x="447675" y="400050"/>
                </a:lnTo>
                <a:cubicBezTo>
                  <a:pt x="417898" y="519157"/>
                  <a:pt x="455954" y="371072"/>
                  <a:pt x="428625" y="466725"/>
                </a:cubicBezTo>
                <a:cubicBezTo>
                  <a:pt x="404705" y="550446"/>
                  <a:pt x="432413" y="464887"/>
                  <a:pt x="409575" y="533400"/>
                </a:cubicBezTo>
                <a:cubicBezTo>
                  <a:pt x="406400" y="568325"/>
                  <a:pt x="406144" y="603640"/>
                  <a:pt x="400050" y="638175"/>
                </a:cubicBezTo>
                <a:cubicBezTo>
                  <a:pt x="396560" y="657950"/>
                  <a:pt x="381000" y="695325"/>
                  <a:pt x="381000" y="695325"/>
                </a:cubicBezTo>
                <a:cubicBezTo>
                  <a:pt x="377825" y="720725"/>
                  <a:pt x="373902" y="746043"/>
                  <a:pt x="371475" y="771525"/>
                </a:cubicBezTo>
                <a:cubicBezTo>
                  <a:pt x="367550" y="812735"/>
                  <a:pt x="366522" y="854206"/>
                  <a:pt x="361950" y="895350"/>
                </a:cubicBezTo>
                <a:cubicBezTo>
                  <a:pt x="360162" y="911440"/>
                  <a:pt x="355087" y="927006"/>
                  <a:pt x="352425" y="942975"/>
                </a:cubicBezTo>
                <a:cubicBezTo>
                  <a:pt x="348734" y="965120"/>
                  <a:pt x="345867" y="987396"/>
                  <a:pt x="342900" y="1009650"/>
                </a:cubicBezTo>
                <a:cubicBezTo>
                  <a:pt x="338534" y="1042397"/>
                  <a:pt x="335469" y="1111284"/>
                  <a:pt x="314325" y="1143000"/>
                </a:cubicBezTo>
                <a:lnTo>
                  <a:pt x="295275" y="1171575"/>
                </a:lnTo>
                <a:cubicBezTo>
                  <a:pt x="292909" y="1188140"/>
                  <a:pt x="289013" y="1243806"/>
                  <a:pt x="276225" y="1266825"/>
                </a:cubicBezTo>
                <a:cubicBezTo>
                  <a:pt x="265106" y="1286839"/>
                  <a:pt x="245365" y="1302255"/>
                  <a:pt x="238125" y="1323975"/>
                </a:cubicBezTo>
                <a:cubicBezTo>
                  <a:pt x="214184" y="1395799"/>
                  <a:pt x="246479" y="1307267"/>
                  <a:pt x="209550" y="1381125"/>
                </a:cubicBezTo>
                <a:cubicBezTo>
                  <a:pt x="205060" y="1390105"/>
                  <a:pt x="204901" y="1400923"/>
                  <a:pt x="200025" y="1409700"/>
                </a:cubicBezTo>
                <a:cubicBezTo>
                  <a:pt x="188906" y="1429714"/>
                  <a:pt x="169165" y="1445130"/>
                  <a:pt x="161925" y="1466850"/>
                </a:cubicBezTo>
                <a:cubicBezTo>
                  <a:pt x="127187" y="1571063"/>
                  <a:pt x="182589" y="1413213"/>
                  <a:pt x="133350" y="1524000"/>
                </a:cubicBezTo>
                <a:cubicBezTo>
                  <a:pt x="125195" y="1542350"/>
                  <a:pt x="125439" y="1564442"/>
                  <a:pt x="114300" y="1581150"/>
                </a:cubicBezTo>
                <a:lnTo>
                  <a:pt x="57150" y="1666875"/>
                </a:lnTo>
                <a:cubicBezTo>
                  <a:pt x="50800" y="1676400"/>
                  <a:pt x="41720" y="1684590"/>
                  <a:pt x="38100" y="1695450"/>
                </a:cubicBezTo>
                <a:cubicBezTo>
                  <a:pt x="31750" y="1714500"/>
                  <a:pt x="30189" y="1735892"/>
                  <a:pt x="19050" y="1752600"/>
                </a:cubicBezTo>
                <a:lnTo>
                  <a:pt x="0" y="17811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8705850" y="2466975"/>
            <a:ext cx="2695575" cy="3021845"/>
          </a:xfrm>
          <a:custGeom>
            <a:avLst/>
            <a:gdLst>
              <a:gd name="connsiteX0" fmla="*/ 0 w 2695575"/>
              <a:gd name="connsiteY0" fmla="*/ 2190750 h 3021845"/>
              <a:gd name="connsiteX1" fmla="*/ 28575 w 2695575"/>
              <a:gd name="connsiteY1" fmla="*/ 1905000 h 3021845"/>
              <a:gd name="connsiteX2" fmla="*/ 47625 w 2695575"/>
              <a:gd name="connsiteY2" fmla="*/ 1724025 h 3021845"/>
              <a:gd name="connsiteX3" fmla="*/ 57150 w 2695575"/>
              <a:gd name="connsiteY3" fmla="*/ 1600200 h 3021845"/>
              <a:gd name="connsiteX4" fmla="*/ 114300 w 2695575"/>
              <a:gd name="connsiteY4" fmla="*/ 1285875 h 3021845"/>
              <a:gd name="connsiteX5" fmla="*/ 180975 w 2695575"/>
              <a:gd name="connsiteY5" fmla="*/ 1066800 h 3021845"/>
              <a:gd name="connsiteX6" fmla="*/ 314325 w 2695575"/>
              <a:gd name="connsiteY6" fmla="*/ 847725 h 3021845"/>
              <a:gd name="connsiteX7" fmla="*/ 419100 w 2695575"/>
              <a:gd name="connsiteY7" fmla="*/ 676275 h 3021845"/>
              <a:gd name="connsiteX8" fmla="*/ 447675 w 2695575"/>
              <a:gd name="connsiteY8" fmla="*/ 523875 h 3021845"/>
              <a:gd name="connsiteX9" fmla="*/ 552450 w 2695575"/>
              <a:gd name="connsiteY9" fmla="*/ 390525 h 3021845"/>
              <a:gd name="connsiteX10" fmla="*/ 590550 w 2695575"/>
              <a:gd name="connsiteY10" fmla="*/ 314325 h 3021845"/>
              <a:gd name="connsiteX11" fmla="*/ 676275 w 2695575"/>
              <a:gd name="connsiteY11" fmla="*/ 247650 h 3021845"/>
              <a:gd name="connsiteX12" fmla="*/ 733425 w 2695575"/>
              <a:gd name="connsiteY12" fmla="*/ 180975 h 3021845"/>
              <a:gd name="connsiteX13" fmla="*/ 819150 w 2695575"/>
              <a:gd name="connsiteY13" fmla="*/ 142875 h 3021845"/>
              <a:gd name="connsiteX14" fmla="*/ 933450 w 2695575"/>
              <a:gd name="connsiteY14" fmla="*/ 85725 h 3021845"/>
              <a:gd name="connsiteX15" fmla="*/ 1038225 w 2695575"/>
              <a:gd name="connsiteY15" fmla="*/ 57150 h 3021845"/>
              <a:gd name="connsiteX16" fmla="*/ 1085850 w 2695575"/>
              <a:gd name="connsiteY16" fmla="*/ 38100 h 3021845"/>
              <a:gd name="connsiteX17" fmla="*/ 1181100 w 2695575"/>
              <a:gd name="connsiteY17" fmla="*/ 19050 h 3021845"/>
              <a:gd name="connsiteX18" fmla="*/ 1238250 w 2695575"/>
              <a:gd name="connsiteY18" fmla="*/ 0 h 3021845"/>
              <a:gd name="connsiteX19" fmla="*/ 1409700 w 2695575"/>
              <a:gd name="connsiteY19" fmla="*/ 9525 h 3021845"/>
              <a:gd name="connsiteX20" fmla="*/ 1485900 w 2695575"/>
              <a:gd name="connsiteY20" fmla="*/ 47625 h 3021845"/>
              <a:gd name="connsiteX21" fmla="*/ 1581150 w 2695575"/>
              <a:gd name="connsiteY21" fmla="*/ 104775 h 3021845"/>
              <a:gd name="connsiteX22" fmla="*/ 1647825 w 2695575"/>
              <a:gd name="connsiteY22" fmla="*/ 142875 h 3021845"/>
              <a:gd name="connsiteX23" fmla="*/ 1676400 w 2695575"/>
              <a:gd name="connsiteY23" fmla="*/ 180975 h 3021845"/>
              <a:gd name="connsiteX24" fmla="*/ 1733550 w 2695575"/>
              <a:gd name="connsiteY24" fmla="*/ 238125 h 3021845"/>
              <a:gd name="connsiteX25" fmla="*/ 1762125 w 2695575"/>
              <a:gd name="connsiteY25" fmla="*/ 266700 h 3021845"/>
              <a:gd name="connsiteX26" fmla="*/ 1828800 w 2695575"/>
              <a:gd name="connsiteY26" fmla="*/ 352425 h 3021845"/>
              <a:gd name="connsiteX27" fmla="*/ 1933575 w 2695575"/>
              <a:gd name="connsiteY27" fmla="*/ 533400 h 3021845"/>
              <a:gd name="connsiteX28" fmla="*/ 1981200 w 2695575"/>
              <a:gd name="connsiteY28" fmla="*/ 609600 h 3021845"/>
              <a:gd name="connsiteX29" fmla="*/ 2000250 w 2695575"/>
              <a:gd name="connsiteY29" fmla="*/ 638175 h 3021845"/>
              <a:gd name="connsiteX30" fmla="*/ 2057400 w 2695575"/>
              <a:gd name="connsiteY30" fmla="*/ 714375 h 3021845"/>
              <a:gd name="connsiteX31" fmla="*/ 2076450 w 2695575"/>
              <a:gd name="connsiteY31" fmla="*/ 781050 h 3021845"/>
              <a:gd name="connsiteX32" fmla="*/ 2143125 w 2695575"/>
              <a:gd name="connsiteY32" fmla="*/ 885825 h 3021845"/>
              <a:gd name="connsiteX33" fmla="*/ 2162175 w 2695575"/>
              <a:gd name="connsiteY33" fmla="*/ 952500 h 3021845"/>
              <a:gd name="connsiteX34" fmla="*/ 2181225 w 2695575"/>
              <a:gd name="connsiteY34" fmla="*/ 981075 h 3021845"/>
              <a:gd name="connsiteX35" fmla="*/ 2209800 w 2695575"/>
              <a:gd name="connsiteY35" fmla="*/ 1028700 h 3021845"/>
              <a:gd name="connsiteX36" fmla="*/ 2228850 w 2695575"/>
              <a:gd name="connsiteY36" fmla="*/ 1057275 h 3021845"/>
              <a:gd name="connsiteX37" fmla="*/ 2238375 w 2695575"/>
              <a:gd name="connsiteY37" fmla="*/ 1085850 h 3021845"/>
              <a:gd name="connsiteX38" fmla="*/ 2266950 w 2695575"/>
              <a:gd name="connsiteY38" fmla="*/ 1162050 h 3021845"/>
              <a:gd name="connsiteX39" fmla="*/ 2286000 w 2695575"/>
              <a:gd name="connsiteY39" fmla="*/ 1228725 h 3021845"/>
              <a:gd name="connsiteX40" fmla="*/ 2305050 w 2695575"/>
              <a:gd name="connsiteY40" fmla="*/ 1257300 h 3021845"/>
              <a:gd name="connsiteX41" fmla="*/ 2314575 w 2695575"/>
              <a:gd name="connsiteY41" fmla="*/ 1295400 h 3021845"/>
              <a:gd name="connsiteX42" fmla="*/ 2324100 w 2695575"/>
              <a:gd name="connsiteY42" fmla="*/ 1323975 h 3021845"/>
              <a:gd name="connsiteX43" fmla="*/ 2352675 w 2695575"/>
              <a:gd name="connsiteY43" fmla="*/ 1476375 h 3021845"/>
              <a:gd name="connsiteX44" fmla="*/ 2362200 w 2695575"/>
              <a:gd name="connsiteY44" fmla="*/ 1581150 h 3021845"/>
              <a:gd name="connsiteX45" fmla="*/ 2390775 w 2695575"/>
              <a:gd name="connsiteY45" fmla="*/ 1666875 h 3021845"/>
              <a:gd name="connsiteX46" fmla="*/ 2438400 w 2695575"/>
              <a:gd name="connsiteY46" fmla="*/ 1857375 h 3021845"/>
              <a:gd name="connsiteX47" fmla="*/ 2457450 w 2695575"/>
              <a:gd name="connsiteY47" fmla="*/ 1905000 h 3021845"/>
              <a:gd name="connsiteX48" fmla="*/ 2486025 w 2695575"/>
              <a:gd name="connsiteY48" fmla="*/ 2057400 h 3021845"/>
              <a:gd name="connsiteX49" fmla="*/ 2533650 w 2695575"/>
              <a:gd name="connsiteY49" fmla="*/ 2257425 h 3021845"/>
              <a:gd name="connsiteX50" fmla="*/ 2543175 w 2695575"/>
              <a:gd name="connsiteY50" fmla="*/ 2295525 h 3021845"/>
              <a:gd name="connsiteX51" fmla="*/ 2562225 w 2695575"/>
              <a:gd name="connsiteY51" fmla="*/ 2352675 h 3021845"/>
              <a:gd name="connsiteX52" fmla="*/ 2571750 w 2695575"/>
              <a:gd name="connsiteY52" fmla="*/ 2495550 h 3021845"/>
              <a:gd name="connsiteX53" fmla="*/ 2581275 w 2695575"/>
              <a:gd name="connsiteY53" fmla="*/ 2533650 h 3021845"/>
              <a:gd name="connsiteX54" fmla="*/ 2619375 w 2695575"/>
              <a:gd name="connsiteY54" fmla="*/ 2771775 h 3021845"/>
              <a:gd name="connsiteX55" fmla="*/ 2628900 w 2695575"/>
              <a:gd name="connsiteY55" fmla="*/ 2828925 h 3021845"/>
              <a:gd name="connsiteX56" fmla="*/ 2638425 w 2695575"/>
              <a:gd name="connsiteY56" fmla="*/ 2857500 h 3021845"/>
              <a:gd name="connsiteX57" fmla="*/ 2647950 w 2695575"/>
              <a:gd name="connsiteY57" fmla="*/ 2914650 h 3021845"/>
              <a:gd name="connsiteX58" fmla="*/ 2667000 w 2695575"/>
              <a:gd name="connsiteY58" fmla="*/ 2971800 h 3021845"/>
              <a:gd name="connsiteX59" fmla="*/ 2676525 w 2695575"/>
              <a:gd name="connsiteY59" fmla="*/ 3019425 h 3021845"/>
              <a:gd name="connsiteX60" fmla="*/ 2695575 w 2695575"/>
              <a:gd name="connsiteY60" fmla="*/ 3019425 h 3021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95575" h="3021845">
                <a:moveTo>
                  <a:pt x="0" y="2190750"/>
                </a:moveTo>
                <a:cubicBezTo>
                  <a:pt x="44390" y="2057579"/>
                  <a:pt x="13569" y="2167597"/>
                  <a:pt x="28575" y="1905000"/>
                </a:cubicBezTo>
                <a:cubicBezTo>
                  <a:pt x="36210" y="1771393"/>
                  <a:pt x="36822" y="1837460"/>
                  <a:pt x="47625" y="1724025"/>
                </a:cubicBezTo>
                <a:cubicBezTo>
                  <a:pt x="51550" y="1682815"/>
                  <a:pt x="51455" y="1641203"/>
                  <a:pt x="57150" y="1600200"/>
                </a:cubicBezTo>
                <a:cubicBezTo>
                  <a:pt x="58811" y="1588242"/>
                  <a:pt x="99055" y="1349395"/>
                  <a:pt x="114300" y="1285875"/>
                </a:cubicBezTo>
                <a:cubicBezTo>
                  <a:pt x="121374" y="1256400"/>
                  <a:pt x="156016" y="1112314"/>
                  <a:pt x="180975" y="1066800"/>
                </a:cubicBezTo>
                <a:cubicBezTo>
                  <a:pt x="222081" y="991842"/>
                  <a:pt x="270341" y="921032"/>
                  <a:pt x="314325" y="847725"/>
                </a:cubicBezTo>
                <a:cubicBezTo>
                  <a:pt x="414882" y="680129"/>
                  <a:pt x="344934" y="787524"/>
                  <a:pt x="419100" y="676275"/>
                </a:cubicBezTo>
                <a:cubicBezTo>
                  <a:pt x="428625" y="625475"/>
                  <a:pt x="425818" y="570711"/>
                  <a:pt x="447675" y="523875"/>
                </a:cubicBezTo>
                <a:cubicBezTo>
                  <a:pt x="471580" y="472649"/>
                  <a:pt x="527169" y="441086"/>
                  <a:pt x="552450" y="390525"/>
                </a:cubicBezTo>
                <a:cubicBezTo>
                  <a:pt x="565150" y="365125"/>
                  <a:pt x="568134" y="331760"/>
                  <a:pt x="590550" y="314325"/>
                </a:cubicBezTo>
                <a:cubicBezTo>
                  <a:pt x="619125" y="292100"/>
                  <a:pt x="654555" y="276610"/>
                  <a:pt x="676275" y="247650"/>
                </a:cubicBezTo>
                <a:cubicBezTo>
                  <a:pt x="686874" y="233518"/>
                  <a:pt x="715736" y="191294"/>
                  <a:pt x="733425" y="180975"/>
                </a:cubicBezTo>
                <a:cubicBezTo>
                  <a:pt x="760435" y="165219"/>
                  <a:pt x="790917" y="156319"/>
                  <a:pt x="819150" y="142875"/>
                </a:cubicBezTo>
                <a:cubicBezTo>
                  <a:pt x="857609" y="124561"/>
                  <a:pt x="892125" y="96056"/>
                  <a:pt x="933450" y="85725"/>
                </a:cubicBezTo>
                <a:cubicBezTo>
                  <a:pt x="972962" y="75847"/>
                  <a:pt x="1002616" y="70503"/>
                  <a:pt x="1038225" y="57150"/>
                </a:cubicBezTo>
                <a:cubicBezTo>
                  <a:pt x="1054234" y="51147"/>
                  <a:pt x="1069329" y="42505"/>
                  <a:pt x="1085850" y="38100"/>
                </a:cubicBezTo>
                <a:cubicBezTo>
                  <a:pt x="1117136" y="29757"/>
                  <a:pt x="1149688" y="26903"/>
                  <a:pt x="1181100" y="19050"/>
                </a:cubicBezTo>
                <a:cubicBezTo>
                  <a:pt x="1200581" y="14180"/>
                  <a:pt x="1238250" y="0"/>
                  <a:pt x="1238250" y="0"/>
                </a:cubicBezTo>
                <a:cubicBezTo>
                  <a:pt x="1295400" y="3175"/>
                  <a:pt x="1352720" y="4098"/>
                  <a:pt x="1409700" y="9525"/>
                </a:cubicBezTo>
                <a:cubicBezTo>
                  <a:pt x="1434918" y="11927"/>
                  <a:pt x="1468240" y="37814"/>
                  <a:pt x="1485900" y="47625"/>
                </a:cubicBezTo>
                <a:cubicBezTo>
                  <a:pt x="1542885" y="79283"/>
                  <a:pt x="1514755" y="54979"/>
                  <a:pt x="1581150" y="104775"/>
                </a:cubicBezTo>
                <a:cubicBezTo>
                  <a:pt x="1627282" y="139374"/>
                  <a:pt x="1604190" y="128330"/>
                  <a:pt x="1647825" y="142875"/>
                </a:cubicBezTo>
                <a:cubicBezTo>
                  <a:pt x="1657350" y="155575"/>
                  <a:pt x="1665780" y="169175"/>
                  <a:pt x="1676400" y="180975"/>
                </a:cubicBezTo>
                <a:cubicBezTo>
                  <a:pt x="1694422" y="201000"/>
                  <a:pt x="1714500" y="219075"/>
                  <a:pt x="1733550" y="238125"/>
                </a:cubicBezTo>
                <a:cubicBezTo>
                  <a:pt x="1743075" y="247650"/>
                  <a:pt x="1753855" y="256067"/>
                  <a:pt x="1762125" y="266700"/>
                </a:cubicBezTo>
                <a:cubicBezTo>
                  <a:pt x="1784350" y="295275"/>
                  <a:pt x="1812611" y="320046"/>
                  <a:pt x="1828800" y="352425"/>
                </a:cubicBezTo>
                <a:cubicBezTo>
                  <a:pt x="1887019" y="468863"/>
                  <a:pt x="1849313" y="399985"/>
                  <a:pt x="1933575" y="533400"/>
                </a:cubicBezTo>
                <a:cubicBezTo>
                  <a:pt x="1949570" y="558725"/>
                  <a:pt x="1965119" y="584330"/>
                  <a:pt x="1981200" y="609600"/>
                </a:cubicBezTo>
                <a:cubicBezTo>
                  <a:pt x="1987346" y="619258"/>
                  <a:pt x="1993099" y="629236"/>
                  <a:pt x="2000250" y="638175"/>
                </a:cubicBezTo>
                <a:cubicBezTo>
                  <a:pt x="2045501" y="694739"/>
                  <a:pt x="2027073" y="668884"/>
                  <a:pt x="2057400" y="714375"/>
                </a:cubicBezTo>
                <a:cubicBezTo>
                  <a:pt x="2063750" y="736600"/>
                  <a:pt x="2068551" y="759327"/>
                  <a:pt x="2076450" y="781050"/>
                </a:cubicBezTo>
                <a:cubicBezTo>
                  <a:pt x="2090345" y="819262"/>
                  <a:pt x="2120657" y="854370"/>
                  <a:pt x="2143125" y="885825"/>
                </a:cubicBezTo>
                <a:cubicBezTo>
                  <a:pt x="2149475" y="908050"/>
                  <a:pt x="2153591" y="931039"/>
                  <a:pt x="2162175" y="952500"/>
                </a:cubicBezTo>
                <a:cubicBezTo>
                  <a:pt x="2166427" y="963129"/>
                  <a:pt x="2175158" y="971367"/>
                  <a:pt x="2181225" y="981075"/>
                </a:cubicBezTo>
                <a:cubicBezTo>
                  <a:pt x="2191037" y="996774"/>
                  <a:pt x="2199988" y="1013001"/>
                  <a:pt x="2209800" y="1028700"/>
                </a:cubicBezTo>
                <a:cubicBezTo>
                  <a:pt x="2215867" y="1038408"/>
                  <a:pt x="2223730" y="1047036"/>
                  <a:pt x="2228850" y="1057275"/>
                </a:cubicBezTo>
                <a:cubicBezTo>
                  <a:pt x="2233340" y="1066255"/>
                  <a:pt x="2234944" y="1076414"/>
                  <a:pt x="2238375" y="1085850"/>
                </a:cubicBezTo>
                <a:cubicBezTo>
                  <a:pt x="2247646" y="1111344"/>
                  <a:pt x="2258372" y="1136315"/>
                  <a:pt x="2266950" y="1162050"/>
                </a:cubicBezTo>
                <a:cubicBezTo>
                  <a:pt x="2274259" y="1183978"/>
                  <a:pt x="2277416" y="1207264"/>
                  <a:pt x="2286000" y="1228725"/>
                </a:cubicBezTo>
                <a:cubicBezTo>
                  <a:pt x="2290252" y="1239354"/>
                  <a:pt x="2298700" y="1247775"/>
                  <a:pt x="2305050" y="1257300"/>
                </a:cubicBezTo>
                <a:cubicBezTo>
                  <a:pt x="2308225" y="1270000"/>
                  <a:pt x="2310979" y="1282813"/>
                  <a:pt x="2314575" y="1295400"/>
                </a:cubicBezTo>
                <a:cubicBezTo>
                  <a:pt x="2317333" y="1305054"/>
                  <a:pt x="2322032" y="1314150"/>
                  <a:pt x="2324100" y="1323975"/>
                </a:cubicBezTo>
                <a:cubicBezTo>
                  <a:pt x="2334748" y="1374552"/>
                  <a:pt x="2352675" y="1476375"/>
                  <a:pt x="2352675" y="1476375"/>
                </a:cubicBezTo>
                <a:cubicBezTo>
                  <a:pt x="2355850" y="1511300"/>
                  <a:pt x="2355322" y="1546762"/>
                  <a:pt x="2362200" y="1581150"/>
                </a:cubicBezTo>
                <a:cubicBezTo>
                  <a:pt x="2368107" y="1610686"/>
                  <a:pt x="2382713" y="1637853"/>
                  <a:pt x="2390775" y="1666875"/>
                </a:cubicBezTo>
                <a:cubicBezTo>
                  <a:pt x="2443987" y="1858438"/>
                  <a:pt x="2369587" y="1637173"/>
                  <a:pt x="2438400" y="1857375"/>
                </a:cubicBezTo>
                <a:cubicBezTo>
                  <a:pt x="2443500" y="1873695"/>
                  <a:pt x="2452753" y="1888560"/>
                  <a:pt x="2457450" y="1905000"/>
                </a:cubicBezTo>
                <a:cubicBezTo>
                  <a:pt x="2496500" y="2041676"/>
                  <a:pt x="2460756" y="1939478"/>
                  <a:pt x="2486025" y="2057400"/>
                </a:cubicBezTo>
                <a:cubicBezTo>
                  <a:pt x="2500386" y="2124417"/>
                  <a:pt x="2517655" y="2190779"/>
                  <a:pt x="2533650" y="2257425"/>
                </a:cubicBezTo>
                <a:cubicBezTo>
                  <a:pt x="2536705" y="2270154"/>
                  <a:pt x="2539035" y="2283106"/>
                  <a:pt x="2543175" y="2295525"/>
                </a:cubicBezTo>
                <a:lnTo>
                  <a:pt x="2562225" y="2352675"/>
                </a:lnTo>
                <a:cubicBezTo>
                  <a:pt x="2565400" y="2400300"/>
                  <a:pt x="2566753" y="2448082"/>
                  <a:pt x="2571750" y="2495550"/>
                </a:cubicBezTo>
                <a:cubicBezTo>
                  <a:pt x="2573120" y="2508569"/>
                  <a:pt x="2579051" y="2520749"/>
                  <a:pt x="2581275" y="2533650"/>
                </a:cubicBezTo>
                <a:cubicBezTo>
                  <a:pt x="2594933" y="2612866"/>
                  <a:pt x="2606575" y="2692416"/>
                  <a:pt x="2619375" y="2771775"/>
                </a:cubicBezTo>
                <a:cubicBezTo>
                  <a:pt x="2622450" y="2790841"/>
                  <a:pt x="2622793" y="2810603"/>
                  <a:pt x="2628900" y="2828925"/>
                </a:cubicBezTo>
                <a:cubicBezTo>
                  <a:pt x="2632075" y="2838450"/>
                  <a:pt x="2636247" y="2847699"/>
                  <a:pt x="2638425" y="2857500"/>
                </a:cubicBezTo>
                <a:cubicBezTo>
                  <a:pt x="2642615" y="2876353"/>
                  <a:pt x="2643266" y="2895914"/>
                  <a:pt x="2647950" y="2914650"/>
                </a:cubicBezTo>
                <a:cubicBezTo>
                  <a:pt x="2652820" y="2934131"/>
                  <a:pt x="2663062" y="2952109"/>
                  <a:pt x="2667000" y="2971800"/>
                </a:cubicBezTo>
                <a:cubicBezTo>
                  <a:pt x="2670175" y="2987675"/>
                  <a:pt x="2668196" y="3005543"/>
                  <a:pt x="2676525" y="3019425"/>
                </a:cubicBezTo>
                <a:cubicBezTo>
                  <a:pt x="2679792" y="3024870"/>
                  <a:pt x="2689225" y="3019425"/>
                  <a:pt x="2695575" y="30194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114425" y="2714625"/>
            <a:ext cx="3505200" cy="2295525"/>
          </a:xfrm>
          <a:custGeom>
            <a:avLst/>
            <a:gdLst>
              <a:gd name="connsiteX0" fmla="*/ 3505200 w 3505200"/>
              <a:gd name="connsiteY0" fmla="*/ 1352550 h 2295525"/>
              <a:gd name="connsiteX1" fmla="*/ 3495675 w 3505200"/>
              <a:gd name="connsiteY1" fmla="*/ 1266825 h 2295525"/>
              <a:gd name="connsiteX2" fmla="*/ 3467100 w 3505200"/>
              <a:gd name="connsiteY2" fmla="*/ 1190625 h 2295525"/>
              <a:gd name="connsiteX3" fmla="*/ 3429000 w 3505200"/>
              <a:gd name="connsiteY3" fmla="*/ 1114425 h 2295525"/>
              <a:gd name="connsiteX4" fmla="*/ 3343275 w 3505200"/>
              <a:gd name="connsiteY4" fmla="*/ 923925 h 2295525"/>
              <a:gd name="connsiteX5" fmla="*/ 3267075 w 3505200"/>
              <a:gd name="connsiteY5" fmla="*/ 828675 h 2295525"/>
              <a:gd name="connsiteX6" fmla="*/ 3219450 w 3505200"/>
              <a:gd name="connsiteY6" fmla="*/ 723900 h 2295525"/>
              <a:gd name="connsiteX7" fmla="*/ 2952750 w 3505200"/>
              <a:gd name="connsiteY7" fmla="*/ 523875 h 2295525"/>
              <a:gd name="connsiteX8" fmla="*/ 2876550 w 3505200"/>
              <a:gd name="connsiteY8" fmla="*/ 457200 h 2295525"/>
              <a:gd name="connsiteX9" fmla="*/ 2628900 w 3505200"/>
              <a:gd name="connsiteY9" fmla="*/ 304800 h 2295525"/>
              <a:gd name="connsiteX10" fmla="*/ 2533650 w 3505200"/>
              <a:gd name="connsiteY10" fmla="*/ 257175 h 2295525"/>
              <a:gd name="connsiteX11" fmla="*/ 2514600 w 3505200"/>
              <a:gd name="connsiteY11" fmla="*/ 228600 h 2295525"/>
              <a:gd name="connsiteX12" fmla="*/ 2457450 w 3505200"/>
              <a:gd name="connsiteY12" fmla="*/ 190500 h 2295525"/>
              <a:gd name="connsiteX13" fmla="*/ 2409825 w 3505200"/>
              <a:gd name="connsiteY13" fmla="*/ 142875 h 2295525"/>
              <a:gd name="connsiteX14" fmla="*/ 2381250 w 3505200"/>
              <a:gd name="connsiteY14" fmla="*/ 95250 h 2295525"/>
              <a:gd name="connsiteX15" fmla="*/ 2266950 w 3505200"/>
              <a:gd name="connsiteY15" fmla="*/ 57150 h 2295525"/>
              <a:gd name="connsiteX16" fmla="*/ 2219325 w 3505200"/>
              <a:gd name="connsiteY16" fmla="*/ 28575 h 2295525"/>
              <a:gd name="connsiteX17" fmla="*/ 2162175 w 3505200"/>
              <a:gd name="connsiteY17" fmla="*/ 19050 h 2295525"/>
              <a:gd name="connsiteX18" fmla="*/ 2124075 w 3505200"/>
              <a:gd name="connsiteY18" fmla="*/ 0 h 2295525"/>
              <a:gd name="connsiteX19" fmla="*/ 1438275 w 3505200"/>
              <a:gd name="connsiteY19" fmla="*/ 19050 h 2295525"/>
              <a:gd name="connsiteX20" fmla="*/ 1371600 w 3505200"/>
              <a:gd name="connsiteY20" fmla="*/ 28575 h 2295525"/>
              <a:gd name="connsiteX21" fmla="*/ 1343025 w 3505200"/>
              <a:gd name="connsiteY21" fmla="*/ 47625 h 2295525"/>
              <a:gd name="connsiteX22" fmla="*/ 1304925 w 3505200"/>
              <a:gd name="connsiteY22" fmla="*/ 66675 h 2295525"/>
              <a:gd name="connsiteX23" fmla="*/ 1228725 w 3505200"/>
              <a:gd name="connsiteY23" fmla="*/ 95250 h 2295525"/>
              <a:gd name="connsiteX24" fmla="*/ 1200150 w 3505200"/>
              <a:gd name="connsiteY24" fmla="*/ 104775 h 2295525"/>
              <a:gd name="connsiteX25" fmla="*/ 1133475 w 3505200"/>
              <a:gd name="connsiteY25" fmla="*/ 142875 h 2295525"/>
              <a:gd name="connsiteX26" fmla="*/ 1028700 w 3505200"/>
              <a:gd name="connsiteY26" fmla="*/ 190500 h 2295525"/>
              <a:gd name="connsiteX27" fmla="*/ 962025 w 3505200"/>
              <a:gd name="connsiteY27" fmla="*/ 257175 h 2295525"/>
              <a:gd name="connsiteX28" fmla="*/ 904875 w 3505200"/>
              <a:gd name="connsiteY28" fmla="*/ 342900 h 2295525"/>
              <a:gd name="connsiteX29" fmla="*/ 885825 w 3505200"/>
              <a:gd name="connsiteY29" fmla="*/ 371475 h 2295525"/>
              <a:gd name="connsiteX30" fmla="*/ 819150 w 3505200"/>
              <a:gd name="connsiteY30" fmla="*/ 476250 h 2295525"/>
              <a:gd name="connsiteX31" fmla="*/ 762000 w 3505200"/>
              <a:gd name="connsiteY31" fmla="*/ 657225 h 2295525"/>
              <a:gd name="connsiteX32" fmla="*/ 733425 w 3505200"/>
              <a:gd name="connsiteY32" fmla="*/ 685800 h 2295525"/>
              <a:gd name="connsiteX33" fmla="*/ 714375 w 3505200"/>
              <a:gd name="connsiteY33" fmla="*/ 762000 h 2295525"/>
              <a:gd name="connsiteX34" fmla="*/ 695325 w 3505200"/>
              <a:gd name="connsiteY34" fmla="*/ 790575 h 2295525"/>
              <a:gd name="connsiteX35" fmla="*/ 685800 w 3505200"/>
              <a:gd name="connsiteY35" fmla="*/ 838200 h 2295525"/>
              <a:gd name="connsiteX36" fmla="*/ 638175 w 3505200"/>
              <a:gd name="connsiteY36" fmla="*/ 904875 h 2295525"/>
              <a:gd name="connsiteX37" fmla="*/ 619125 w 3505200"/>
              <a:gd name="connsiteY37" fmla="*/ 962025 h 2295525"/>
              <a:gd name="connsiteX38" fmla="*/ 571500 w 3505200"/>
              <a:gd name="connsiteY38" fmla="*/ 1028700 h 2295525"/>
              <a:gd name="connsiteX39" fmla="*/ 533400 w 3505200"/>
              <a:gd name="connsiteY39" fmla="*/ 1114425 h 2295525"/>
              <a:gd name="connsiteX40" fmla="*/ 476250 w 3505200"/>
              <a:gd name="connsiteY40" fmla="*/ 1162050 h 2295525"/>
              <a:gd name="connsiteX41" fmla="*/ 447675 w 3505200"/>
              <a:gd name="connsiteY41" fmla="*/ 1238250 h 2295525"/>
              <a:gd name="connsiteX42" fmla="*/ 438150 w 3505200"/>
              <a:gd name="connsiteY42" fmla="*/ 1266825 h 2295525"/>
              <a:gd name="connsiteX43" fmla="*/ 419100 w 3505200"/>
              <a:gd name="connsiteY43" fmla="*/ 1314450 h 2295525"/>
              <a:gd name="connsiteX44" fmla="*/ 409575 w 3505200"/>
              <a:gd name="connsiteY44" fmla="*/ 1343025 h 2295525"/>
              <a:gd name="connsiteX45" fmla="*/ 381000 w 3505200"/>
              <a:gd name="connsiteY45" fmla="*/ 1371600 h 2295525"/>
              <a:gd name="connsiteX46" fmla="*/ 342900 w 3505200"/>
              <a:gd name="connsiteY46" fmla="*/ 1438275 h 2295525"/>
              <a:gd name="connsiteX47" fmla="*/ 323850 w 3505200"/>
              <a:gd name="connsiteY47" fmla="*/ 1466850 h 2295525"/>
              <a:gd name="connsiteX48" fmla="*/ 314325 w 3505200"/>
              <a:gd name="connsiteY48" fmla="*/ 1495425 h 2295525"/>
              <a:gd name="connsiteX49" fmla="*/ 295275 w 3505200"/>
              <a:gd name="connsiteY49" fmla="*/ 1533525 h 2295525"/>
              <a:gd name="connsiteX50" fmla="*/ 266700 w 3505200"/>
              <a:gd name="connsiteY50" fmla="*/ 1590675 h 2295525"/>
              <a:gd name="connsiteX51" fmla="*/ 247650 w 3505200"/>
              <a:gd name="connsiteY51" fmla="*/ 1714500 h 2295525"/>
              <a:gd name="connsiteX52" fmla="*/ 238125 w 3505200"/>
              <a:gd name="connsiteY52" fmla="*/ 1743075 h 2295525"/>
              <a:gd name="connsiteX53" fmla="*/ 219075 w 3505200"/>
              <a:gd name="connsiteY53" fmla="*/ 1771650 h 2295525"/>
              <a:gd name="connsiteX54" fmla="*/ 200025 w 3505200"/>
              <a:gd name="connsiteY54" fmla="*/ 1838325 h 2295525"/>
              <a:gd name="connsiteX55" fmla="*/ 180975 w 3505200"/>
              <a:gd name="connsiteY55" fmla="*/ 1866900 h 2295525"/>
              <a:gd name="connsiteX56" fmla="*/ 171450 w 3505200"/>
              <a:gd name="connsiteY56" fmla="*/ 1905000 h 2295525"/>
              <a:gd name="connsiteX57" fmla="*/ 152400 w 3505200"/>
              <a:gd name="connsiteY57" fmla="*/ 1962150 h 2295525"/>
              <a:gd name="connsiteX58" fmla="*/ 142875 w 3505200"/>
              <a:gd name="connsiteY58" fmla="*/ 1990725 h 2295525"/>
              <a:gd name="connsiteX59" fmla="*/ 114300 w 3505200"/>
              <a:gd name="connsiteY59" fmla="*/ 2047875 h 2295525"/>
              <a:gd name="connsiteX60" fmla="*/ 76200 w 3505200"/>
              <a:gd name="connsiteY60" fmla="*/ 2114550 h 2295525"/>
              <a:gd name="connsiteX61" fmla="*/ 66675 w 3505200"/>
              <a:gd name="connsiteY61" fmla="*/ 2152650 h 2295525"/>
              <a:gd name="connsiteX62" fmla="*/ 57150 w 3505200"/>
              <a:gd name="connsiteY62" fmla="*/ 2181225 h 2295525"/>
              <a:gd name="connsiteX63" fmla="*/ 47625 w 3505200"/>
              <a:gd name="connsiteY63" fmla="*/ 2219325 h 2295525"/>
              <a:gd name="connsiteX64" fmla="*/ 9525 w 3505200"/>
              <a:gd name="connsiteY64" fmla="*/ 2276475 h 2295525"/>
              <a:gd name="connsiteX65" fmla="*/ 0 w 3505200"/>
              <a:gd name="connsiteY65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05200" h="2295525">
                <a:moveTo>
                  <a:pt x="3505200" y="1352550"/>
                </a:moveTo>
                <a:cubicBezTo>
                  <a:pt x="3502025" y="1323975"/>
                  <a:pt x="3502260" y="1294812"/>
                  <a:pt x="3495675" y="1266825"/>
                </a:cubicBezTo>
                <a:cubicBezTo>
                  <a:pt x="3489462" y="1240419"/>
                  <a:pt x="3476371" y="1216119"/>
                  <a:pt x="3467100" y="1190625"/>
                </a:cubicBezTo>
                <a:cubicBezTo>
                  <a:pt x="3448171" y="1138572"/>
                  <a:pt x="3469285" y="1181566"/>
                  <a:pt x="3429000" y="1114425"/>
                </a:cubicBezTo>
                <a:cubicBezTo>
                  <a:pt x="3403374" y="1024734"/>
                  <a:pt x="3408126" y="1023364"/>
                  <a:pt x="3343275" y="923925"/>
                </a:cubicBezTo>
                <a:cubicBezTo>
                  <a:pt x="3321064" y="889868"/>
                  <a:pt x="3288476" y="863247"/>
                  <a:pt x="3267075" y="828675"/>
                </a:cubicBezTo>
                <a:cubicBezTo>
                  <a:pt x="3246882" y="796056"/>
                  <a:pt x="3242468" y="754591"/>
                  <a:pt x="3219450" y="723900"/>
                </a:cubicBezTo>
                <a:cubicBezTo>
                  <a:pt x="3164666" y="650855"/>
                  <a:pt x="3012578" y="567596"/>
                  <a:pt x="2952750" y="523875"/>
                </a:cubicBezTo>
                <a:cubicBezTo>
                  <a:pt x="2925500" y="503962"/>
                  <a:pt x="2904505" y="476111"/>
                  <a:pt x="2876550" y="457200"/>
                </a:cubicBezTo>
                <a:cubicBezTo>
                  <a:pt x="2796266" y="402890"/>
                  <a:pt x="2628900" y="304800"/>
                  <a:pt x="2628900" y="304800"/>
                </a:cubicBezTo>
                <a:cubicBezTo>
                  <a:pt x="2585784" y="240125"/>
                  <a:pt x="2642782" y="311741"/>
                  <a:pt x="2533650" y="257175"/>
                </a:cubicBezTo>
                <a:cubicBezTo>
                  <a:pt x="2523411" y="252055"/>
                  <a:pt x="2523215" y="236138"/>
                  <a:pt x="2514600" y="228600"/>
                </a:cubicBezTo>
                <a:cubicBezTo>
                  <a:pt x="2497370" y="213523"/>
                  <a:pt x="2476500" y="203200"/>
                  <a:pt x="2457450" y="190500"/>
                </a:cubicBezTo>
                <a:cubicBezTo>
                  <a:pt x="2394269" y="64138"/>
                  <a:pt x="2479901" y="212951"/>
                  <a:pt x="2409825" y="142875"/>
                </a:cubicBezTo>
                <a:cubicBezTo>
                  <a:pt x="2396734" y="129784"/>
                  <a:pt x="2394341" y="108341"/>
                  <a:pt x="2381250" y="95250"/>
                </a:cubicBezTo>
                <a:cubicBezTo>
                  <a:pt x="2360744" y="74744"/>
                  <a:pt x="2281303" y="60738"/>
                  <a:pt x="2266950" y="57150"/>
                </a:cubicBezTo>
                <a:cubicBezTo>
                  <a:pt x="2251075" y="47625"/>
                  <a:pt x="2236724" y="34902"/>
                  <a:pt x="2219325" y="28575"/>
                </a:cubicBezTo>
                <a:cubicBezTo>
                  <a:pt x="2201175" y="21975"/>
                  <a:pt x="2180673" y="24599"/>
                  <a:pt x="2162175" y="19050"/>
                </a:cubicBezTo>
                <a:cubicBezTo>
                  <a:pt x="2148575" y="14970"/>
                  <a:pt x="2136775" y="6350"/>
                  <a:pt x="2124075" y="0"/>
                </a:cubicBezTo>
                <a:lnTo>
                  <a:pt x="1438275" y="19050"/>
                </a:lnTo>
                <a:cubicBezTo>
                  <a:pt x="1415841" y="19902"/>
                  <a:pt x="1393104" y="22124"/>
                  <a:pt x="1371600" y="28575"/>
                </a:cubicBezTo>
                <a:cubicBezTo>
                  <a:pt x="1360635" y="31864"/>
                  <a:pt x="1352964" y="41945"/>
                  <a:pt x="1343025" y="47625"/>
                </a:cubicBezTo>
                <a:cubicBezTo>
                  <a:pt x="1330697" y="54670"/>
                  <a:pt x="1318032" y="61214"/>
                  <a:pt x="1304925" y="66675"/>
                </a:cubicBezTo>
                <a:cubicBezTo>
                  <a:pt x="1279884" y="77109"/>
                  <a:pt x="1254219" y="85979"/>
                  <a:pt x="1228725" y="95250"/>
                </a:cubicBezTo>
                <a:cubicBezTo>
                  <a:pt x="1219289" y="98681"/>
                  <a:pt x="1209378" y="100820"/>
                  <a:pt x="1200150" y="104775"/>
                </a:cubicBezTo>
                <a:cubicBezTo>
                  <a:pt x="1083258" y="154872"/>
                  <a:pt x="1229134" y="95046"/>
                  <a:pt x="1133475" y="142875"/>
                </a:cubicBezTo>
                <a:cubicBezTo>
                  <a:pt x="1089570" y="164828"/>
                  <a:pt x="1081041" y="138159"/>
                  <a:pt x="1028700" y="190500"/>
                </a:cubicBezTo>
                <a:cubicBezTo>
                  <a:pt x="1006475" y="212725"/>
                  <a:pt x="979460" y="231023"/>
                  <a:pt x="962025" y="257175"/>
                </a:cubicBezTo>
                <a:lnTo>
                  <a:pt x="904875" y="342900"/>
                </a:lnTo>
                <a:cubicBezTo>
                  <a:pt x="898525" y="352425"/>
                  <a:pt x="891715" y="361659"/>
                  <a:pt x="885825" y="371475"/>
                </a:cubicBezTo>
                <a:cubicBezTo>
                  <a:pt x="845470" y="438733"/>
                  <a:pt x="867519" y="403696"/>
                  <a:pt x="819150" y="476250"/>
                </a:cubicBezTo>
                <a:cubicBezTo>
                  <a:pt x="805573" y="523768"/>
                  <a:pt x="778730" y="621375"/>
                  <a:pt x="762000" y="657225"/>
                </a:cubicBezTo>
                <a:cubicBezTo>
                  <a:pt x="756304" y="669432"/>
                  <a:pt x="742950" y="676275"/>
                  <a:pt x="733425" y="685800"/>
                </a:cubicBezTo>
                <a:cubicBezTo>
                  <a:pt x="727075" y="711200"/>
                  <a:pt x="723322" y="737395"/>
                  <a:pt x="714375" y="762000"/>
                </a:cubicBezTo>
                <a:cubicBezTo>
                  <a:pt x="710463" y="772758"/>
                  <a:pt x="699345" y="779856"/>
                  <a:pt x="695325" y="790575"/>
                </a:cubicBezTo>
                <a:cubicBezTo>
                  <a:pt x="689641" y="805734"/>
                  <a:pt x="690920" y="822841"/>
                  <a:pt x="685800" y="838200"/>
                </a:cubicBezTo>
                <a:cubicBezTo>
                  <a:pt x="673263" y="875811"/>
                  <a:pt x="664897" y="878153"/>
                  <a:pt x="638175" y="904875"/>
                </a:cubicBezTo>
                <a:cubicBezTo>
                  <a:pt x="631825" y="923925"/>
                  <a:pt x="631173" y="945961"/>
                  <a:pt x="619125" y="962025"/>
                </a:cubicBezTo>
                <a:cubicBezTo>
                  <a:pt x="612653" y="970654"/>
                  <a:pt x="578464" y="1014772"/>
                  <a:pt x="571500" y="1028700"/>
                </a:cubicBezTo>
                <a:cubicBezTo>
                  <a:pt x="559054" y="1053592"/>
                  <a:pt x="550233" y="1090859"/>
                  <a:pt x="533400" y="1114425"/>
                </a:cubicBezTo>
                <a:cubicBezTo>
                  <a:pt x="516732" y="1137760"/>
                  <a:pt x="499035" y="1146860"/>
                  <a:pt x="476250" y="1162050"/>
                </a:cubicBezTo>
                <a:cubicBezTo>
                  <a:pt x="454630" y="1226910"/>
                  <a:pt x="481843" y="1147135"/>
                  <a:pt x="447675" y="1238250"/>
                </a:cubicBezTo>
                <a:cubicBezTo>
                  <a:pt x="444150" y="1247651"/>
                  <a:pt x="441675" y="1257424"/>
                  <a:pt x="438150" y="1266825"/>
                </a:cubicBezTo>
                <a:cubicBezTo>
                  <a:pt x="432147" y="1282834"/>
                  <a:pt x="425103" y="1298441"/>
                  <a:pt x="419100" y="1314450"/>
                </a:cubicBezTo>
                <a:cubicBezTo>
                  <a:pt x="415575" y="1323851"/>
                  <a:pt x="415144" y="1334671"/>
                  <a:pt x="409575" y="1343025"/>
                </a:cubicBezTo>
                <a:cubicBezTo>
                  <a:pt x="402103" y="1354233"/>
                  <a:pt x="389624" y="1361252"/>
                  <a:pt x="381000" y="1371600"/>
                </a:cubicBezTo>
                <a:cubicBezTo>
                  <a:pt x="359903" y="1396916"/>
                  <a:pt x="359839" y="1408632"/>
                  <a:pt x="342900" y="1438275"/>
                </a:cubicBezTo>
                <a:cubicBezTo>
                  <a:pt x="337220" y="1448214"/>
                  <a:pt x="328970" y="1456611"/>
                  <a:pt x="323850" y="1466850"/>
                </a:cubicBezTo>
                <a:cubicBezTo>
                  <a:pt x="319360" y="1475830"/>
                  <a:pt x="318280" y="1486197"/>
                  <a:pt x="314325" y="1495425"/>
                </a:cubicBezTo>
                <a:cubicBezTo>
                  <a:pt x="308732" y="1508476"/>
                  <a:pt x="300868" y="1520474"/>
                  <a:pt x="295275" y="1533525"/>
                </a:cubicBezTo>
                <a:cubicBezTo>
                  <a:pt x="271614" y="1588734"/>
                  <a:pt x="303309" y="1535761"/>
                  <a:pt x="266700" y="1590675"/>
                </a:cubicBezTo>
                <a:cubicBezTo>
                  <a:pt x="259023" y="1659765"/>
                  <a:pt x="262648" y="1662006"/>
                  <a:pt x="247650" y="1714500"/>
                </a:cubicBezTo>
                <a:cubicBezTo>
                  <a:pt x="244892" y="1724154"/>
                  <a:pt x="242615" y="1734095"/>
                  <a:pt x="238125" y="1743075"/>
                </a:cubicBezTo>
                <a:cubicBezTo>
                  <a:pt x="233005" y="1753314"/>
                  <a:pt x="225425" y="1762125"/>
                  <a:pt x="219075" y="1771650"/>
                </a:cubicBezTo>
                <a:cubicBezTo>
                  <a:pt x="212725" y="1793875"/>
                  <a:pt x="208609" y="1816864"/>
                  <a:pt x="200025" y="1838325"/>
                </a:cubicBezTo>
                <a:cubicBezTo>
                  <a:pt x="195773" y="1848954"/>
                  <a:pt x="185484" y="1856378"/>
                  <a:pt x="180975" y="1866900"/>
                </a:cubicBezTo>
                <a:cubicBezTo>
                  <a:pt x="175818" y="1878932"/>
                  <a:pt x="175212" y="1892461"/>
                  <a:pt x="171450" y="1905000"/>
                </a:cubicBezTo>
                <a:cubicBezTo>
                  <a:pt x="165680" y="1924234"/>
                  <a:pt x="158750" y="1943100"/>
                  <a:pt x="152400" y="1962150"/>
                </a:cubicBezTo>
                <a:cubicBezTo>
                  <a:pt x="149225" y="1971675"/>
                  <a:pt x="148444" y="1982371"/>
                  <a:pt x="142875" y="1990725"/>
                </a:cubicBezTo>
                <a:cubicBezTo>
                  <a:pt x="88280" y="2072617"/>
                  <a:pt x="153735" y="1969005"/>
                  <a:pt x="114300" y="2047875"/>
                </a:cubicBezTo>
                <a:cubicBezTo>
                  <a:pt x="86665" y="2103145"/>
                  <a:pt x="101248" y="2047754"/>
                  <a:pt x="76200" y="2114550"/>
                </a:cubicBezTo>
                <a:cubicBezTo>
                  <a:pt x="71603" y="2126807"/>
                  <a:pt x="70271" y="2140063"/>
                  <a:pt x="66675" y="2152650"/>
                </a:cubicBezTo>
                <a:cubicBezTo>
                  <a:pt x="63917" y="2162304"/>
                  <a:pt x="59908" y="2171571"/>
                  <a:pt x="57150" y="2181225"/>
                </a:cubicBezTo>
                <a:cubicBezTo>
                  <a:pt x="53554" y="2193812"/>
                  <a:pt x="53479" y="2207616"/>
                  <a:pt x="47625" y="2219325"/>
                </a:cubicBezTo>
                <a:cubicBezTo>
                  <a:pt x="37386" y="2239803"/>
                  <a:pt x="19764" y="2255997"/>
                  <a:pt x="9525" y="2276475"/>
                </a:cubicBezTo>
                <a:lnTo>
                  <a:pt x="0" y="229552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7915275" y="2028825"/>
            <a:ext cx="3724275" cy="3114675"/>
          </a:xfrm>
          <a:custGeom>
            <a:avLst/>
            <a:gdLst>
              <a:gd name="connsiteX0" fmla="*/ 0 w 3724275"/>
              <a:gd name="connsiteY0" fmla="*/ 2085975 h 3114675"/>
              <a:gd name="connsiteX1" fmla="*/ 19050 w 3724275"/>
              <a:gd name="connsiteY1" fmla="*/ 1885950 h 3114675"/>
              <a:gd name="connsiteX2" fmla="*/ 38100 w 3724275"/>
              <a:gd name="connsiteY2" fmla="*/ 1847850 h 3114675"/>
              <a:gd name="connsiteX3" fmla="*/ 47625 w 3724275"/>
              <a:gd name="connsiteY3" fmla="*/ 1752600 h 3114675"/>
              <a:gd name="connsiteX4" fmla="*/ 57150 w 3724275"/>
              <a:gd name="connsiteY4" fmla="*/ 1619250 h 3114675"/>
              <a:gd name="connsiteX5" fmla="*/ 85725 w 3724275"/>
              <a:gd name="connsiteY5" fmla="*/ 1533525 h 3114675"/>
              <a:gd name="connsiteX6" fmla="*/ 95250 w 3724275"/>
              <a:gd name="connsiteY6" fmla="*/ 1447800 h 3114675"/>
              <a:gd name="connsiteX7" fmla="*/ 114300 w 3724275"/>
              <a:gd name="connsiteY7" fmla="*/ 1381125 h 3114675"/>
              <a:gd name="connsiteX8" fmla="*/ 180975 w 3724275"/>
              <a:gd name="connsiteY8" fmla="*/ 1152525 h 3114675"/>
              <a:gd name="connsiteX9" fmla="*/ 209550 w 3724275"/>
              <a:gd name="connsiteY9" fmla="*/ 1085850 h 3114675"/>
              <a:gd name="connsiteX10" fmla="*/ 219075 w 3724275"/>
              <a:gd name="connsiteY10" fmla="*/ 1047750 h 3114675"/>
              <a:gd name="connsiteX11" fmla="*/ 266700 w 3724275"/>
              <a:gd name="connsiteY11" fmla="*/ 962025 h 3114675"/>
              <a:gd name="connsiteX12" fmla="*/ 295275 w 3724275"/>
              <a:gd name="connsiteY12" fmla="*/ 933450 h 3114675"/>
              <a:gd name="connsiteX13" fmla="*/ 304800 w 3724275"/>
              <a:gd name="connsiteY13" fmla="*/ 895350 h 3114675"/>
              <a:gd name="connsiteX14" fmla="*/ 333375 w 3724275"/>
              <a:gd name="connsiteY14" fmla="*/ 866775 h 3114675"/>
              <a:gd name="connsiteX15" fmla="*/ 352425 w 3724275"/>
              <a:gd name="connsiteY15" fmla="*/ 838200 h 3114675"/>
              <a:gd name="connsiteX16" fmla="*/ 428625 w 3724275"/>
              <a:gd name="connsiteY16" fmla="*/ 762000 h 3114675"/>
              <a:gd name="connsiteX17" fmla="*/ 485775 w 3724275"/>
              <a:gd name="connsiteY17" fmla="*/ 704850 h 3114675"/>
              <a:gd name="connsiteX18" fmla="*/ 495300 w 3724275"/>
              <a:gd name="connsiteY18" fmla="*/ 676275 h 3114675"/>
              <a:gd name="connsiteX19" fmla="*/ 619125 w 3724275"/>
              <a:gd name="connsiteY19" fmla="*/ 590550 h 3114675"/>
              <a:gd name="connsiteX20" fmla="*/ 676275 w 3724275"/>
              <a:gd name="connsiteY20" fmla="*/ 552450 h 3114675"/>
              <a:gd name="connsiteX21" fmla="*/ 723900 w 3724275"/>
              <a:gd name="connsiteY21" fmla="*/ 523875 h 3114675"/>
              <a:gd name="connsiteX22" fmla="*/ 781050 w 3724275"/>
              <a:gd name="connsiteY22" fmla="*/ 485775 h 3114675"/>
              <a:gd name="connsiteX23" fmla="*/ 828675 w 3724275"/>
              <a:gd name="connsiteY23" fmla="*/ 447675 h 3114675"/>
              <a:gd name="connsiteX24" fmla="*/ 904875 w 3724275"/>
              <a:gd name="connsiteY24" fmla="*/ 390525 h 3114675"/>
              <a:gd name="connsiteX25" fmla="*/ 971550 w 3724275"/>
              <a:gd name="connsiteY25" fmla="*/ 361950 h 3114675"/>
              <a:gd name="connsiteX26" fmla="*/ 1028700 w 3724275"/>
              <a:gd name="connsiteY26" fmla="*/ 314325 h 3114675"/>
              <a:gd name="connsiteX27" fmla="*/ 1123950 w 3724275"/>
              <a:gd name="connsiteY27" fmla="*/ 257175 h 3114675"/>
              <a:gd name="connsiteX28" fmla="*/ 1152525 w 3724275"/>
              <a:gd name="connsiteY28" fmla="*/ 228600 h 3114675"/>
              <a:gd name="connsiteX29" fmla="*/ 1190625 w 3724275"/>
              <a:gd name="connsiteY29" fmla="*/ 219075 h 3114675"/>
              <a:gd name="connsiteX30" fmla="*/ 1219200 w 3724275"/>
              <a:gd name="connsiteY30" fmla="*/ 200025 h 3114675"/>
              <a:gd name="connsiteX31" fmla="*/ 1285875 w 3724275"/>
              <a:gd name="connsiteY31" fmla="*/ 171450 h 3114675"/>
              <a:gd name="connsiteX32" fmla="*/ 1343025 w 3724275"/>
              <a:gd name="connsiteY32" fmla="*/ 133350 h 3114675"/>
              <a:gd name="connsiteX33" fmla="*/ 1438275 w 3724275"/>
              <a:gd name="connsiteY33" fmla="*/ 95250 h 3114675"/>
              <a:gd name="connsiteX34" fmla="*/ 1514475 w 3724275"/>
              <a:gd name="connsiteY34" fmla="*/ 66675 h 3114675"/>
              <a:gd name="connsiteX35" fmla="*/ 1581150 w 3724275"/>
              <a:gd name="connsiteY35" fmla="*/ 57150 h 3114675"/>
              <a:gd name="connsiteX36" fmla="*/ 1619250 w 3724275"/>
              <a:gd name="connsiteY36" fmla="*/ 38100 h 3114675"/>
              <a:gd name="connsiteX37" fmla="*/ 1714500 w 3724275"/>
              <a:gd name="connsiteY37" fmla="*/ 19050 h 3114675"/>
              <a:gd name="connsiteX38" fmla="*/ 2047875 w 3724275"/>
              <a:gd name="connsiteY38" fmla="*/ 0 h 3114675"/>
              <a:gd name="connsiteX39" fmla="*/ 2228850 w 3724275"/>
              <a:gd name="connsiteY39" fmla="*/ 9525 h 3114675"/>
              <a:gd name="connsiteX40" fmla="*/ 2295525 w 3724275"/>
              <a:gd name="connsiteY40" fmla="*/ 38100 h 3114675"/>
              <a:gd name="connsiteX41" fmla="*/ 2371725 w 3724275"/>
              <a:gd name="connsiteY41" fmla="*/ 66675 h 3114675"/>
              <a:gd name="connsiteX42" fmla="*/ 2400300 w 3724275"/>
              <a:gd name="connsiteY42" fmla="*/ 76200 h 3114675"/>
              <a:gd name="connsiteX43" fmla="*/ 2495550 w 3724275"/>
              <a:gd name="connsiteY43" fmla="*/ 114300 h 3114675"/>
              <a:gd name="connsiteX44" fmla="*/ 2571750 w 3724275"/>
              <a:gd name="connsiteY44" fmla="*/ 161925 h 3114675"/>
              <a:gd name="connsiteX45" fmla="*/ 2657475 w 3724275"/>
              <a:gd name="connsiteY45" fmla="*/ 180975 h 3114675"/>
              <a:gd name="connsiteX46" fmla="*/ 2733675 w 3724275"/>
              <a:gd name="connsiteY46" fmla="*/ 228600 h 3114675"/>
              <a:gd name="connsiteX47" fmla="*/ 2771775 w 3724275"/>
              <a:gd name="connsiteY47" fmla="*/ 257175 h 3114675"/>
              <a:gd name="connsiteX48" fmla="*/ 2800350 w 3724275"/>
              <a:gd name="connsiteY48" fmla="*/ 276225 h 3114675"/>
              <a:gd name="connsiteX49" fmla="*/ 2905125 w 3724275"/>
              <a:gd name="connsiteY49" fmla="*/ 371475 h 3114675"/>
              <a:gd name="connsiteX50" fmla="*/ 2971800 w 3724275"/>
              <a:gd name="connsiteY50" fmla="*/ 419100 h 3114675"/>
              <a:gd name="connsiteX51" fmla="*/ 3019425 w 3724275"/>
              <a:gd name="connsiteY51" fmla="*/ 476250 h 3114675"/>
              <a:gd name="connsiteX52" fmla="*/ 3076575 w 3724275"/>
              <a:gd name="connsiteY52" fmla="*/ 542925 h 3114675"/>
              <a:gd name="connsiteX53" fmla="*/ 3095625 w 3724275"/>
              <a:gd name="connsiteY53" fmla="*/ 600075 h 3114675"/>
              <a:gd name="connsiteX54" fmla="*/ 3124200 w 3724275"/>
              <a:gd name="connsiteY54" fmla="*/ 638175 h 3114675"/>
              <a:gd name="connsiteX55" fmla="*/ 3162300 w 3724275"/>
              <a:gd name="connsiteY55" fmla="*/ 695325 h 3114675"/>
              <a:gd name="connsiteX56" fmla="*/ 3190875 w 3724275"/>
              <a:gd name="connsiteY56" fmla="*/ 733425 h 3114675"/>
              <a:gd name="connsiteX57" fmla="*/ 3209925 w 3724275"/>
              <a:gd name="connsiteY57" fmla="*/ 790575 h 3114675"/>
              <a:gd name="connsiteX58" fmla="*/ 3238500 w 3724275"/>
              <a:gd name="connsiteY58" fmla="*/ 866775 h 3114675"/>
              <a:gd name="connsiteX59" fmla="*/ 3276600 w 3724275"/>
              <a:gd name="connsiteY59" fmla="*/ 1019175 h 3114675"/>
              <a:gd name="connsiteX60" fmla="*/ 3295650 w 3724275"/>
              <a:gd name="connsiteY60" fmla="*/ 1066800 h 3114675"/>
              <a:gd name="connsiteX61" fmla="*/ 3314700 w 3724275"/>
              <a:gd name="connsiteY61" fmla="*/ 1133475 h 3114675"/>
              <a:gd name="connsiteX62" fmla="*/ 3324225 w 3724275"/>
              <a:gd name="connsiteY62" fmla="*/ 1162050 h 3114675"/>
              <a:gd name="connsiteX63" fmla="*/ 3343275 w 3724275"/>
              <a:gd name="connsiteY63" fmla="*/ 1304925 h 3114675"/>
              <a:gd name="connsiteX64" fmla="*/ 3362325 w 3724275"/>
              <a:gd name="connsiteY64" fmla="*/ 1390650 h 3114675"/>
              <a:gd name="connsiteX65" fmla="*/ 3381375 w 3724275"/>
              <a:gd name="connsiteY65" fmla="*/ 1447800 h 3114675"/>
              <a:gd name="connsiteX66" fmla="*/ 3400425 w 3724275"/>
              <a:gd name="connsiteY66" fmla="*/ 1543050 h 3114675"/>
              <a:gd name="connsiteX67" fmla="*/ 3409950 w 3724275"/>
              <a:gd name="connsiteY67" fmla="*/ 1628775 h 3114675"/>
              <a:gd name="connsiteX68" fmla="*/ 3419475 w 3724275"/>
              <a:gd name="connsiteY68" fmla="*/ 1666875 h 3114675"/>
              <a:gd name="connsiteX69" fmla="*/ 3438525 w 3724275"/>
              <a:gd name="connsiteY69" fmla="*/ 1762125 h 3114675"/>
              <a:gd name="connsiteX70" fmla="*/ 3457575 w 3724275"/>
              <a:gd name="connsiteY70" fmla="*/ 1790700 h 3114675"/>
              <a:gd name="connsiteX71" fmla="*/ 3467100 w 3724275"/>
              <a:gd name="connsiteY71" fmla="*/ 1838325 h 3114675"/>
              <a:gd name="connsiteX72" fmla="*/ 3476625 w 3724275"/>
              <a:gd name="connsiteY72" fmla="*/ 1905000 h 3114675"/>
              <a:gd name="connsiteX73" fmla="*/ 3495675 w 3724275"/>
              <a:gd name="connsiteY73" fmla="*/ 1952625 h 3114675"/>
              <a:gd name="connsiteX74" fmla="*/ 3505200 w 3724275"/>
              <a:gd name="connsiteY74" fmla="*/ 1990725 h 3114675"/>
              <a:gd name="connsiteX75" fmla="*/ 3514725 w 3724275"/>
              <a:gd name="connsiteY75" fmla="*/ 2019300 h 3114675"/>
              <a:gd name="connsiteX76" fmla="*/ 3552825 w 3724275"/>
              <a:gd name="connsiteY76" fmla="*/ 2200275 h 3114675"/>
              <a:gd name="connsiteX77" fmla="*/ 3600450 w 3724275"/>
              <a:gd name="connsiteY77" fmla="*/ 2343150 h 3114675"/>
              <a:gd name="connsiteX78" fmla="*/ 3629025 w 3724275"/>
              <a:gd name="connsiteY78" fmla="*/ 2552700 h 3114675"/>
              <a:gd name="connsiteX79" fmla="*/ 3657600 w 3724275"/>
              <a:gd name="connsiteY79" fmla="*/ 2781300 h 3114675"/>
              <a:gd name="connsiteX80" fmla="*/ 3667125 w 3724275"/>
              <a:gd name="connsiteY80" fmla="*/ 2905125 h 3114675"/>
              <a:gd name="connsiteX81" fmla="*/ 3676650 w 3724275"/>
              <a:gd name="connsiteY81" fmla="*/ 2943225 h 3114675"/>
              <a:gd name="connsiteX82" fmla="*/ 3705225 w 3724275"/>
              <a:gd name="connsiteY82" fmla="*/ 3067050 h 3114675"/>
              <a:gd name="connsiteX83" fmla="*/ 3724275 w 3724275"/>
              <a:gd name="connsiteY83" fmla="*/ 3114675 h 311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724275" h="3114675">
                <a:moveTo>
                  <a:pt x="0" y="2085975"/>
                </a:moveTo>
                <a:cubicBezTo>
                  <a:pt x="990" y="2072111"/>
                  <a:pt x="8328" y="1925263"/>
                  <a:pt x="19050" y="1885950"/>
                </a:cubicBezTo>
                <a:cubicBezTo>
                  <a:pt x="22786" y="1872251"/>
                  <a:pt x="31750" y="1860550"/>
                  <a:pt x="38100" y="1847850"/>
                </a:cubicBezTo>
                <a:cubicBezTo>
                  <a:pt x="41275" y="1816100"/>
                  <a:pt x="44975" y="1784398"/>
                  <a:pt x="47625" y="1752600"/>
                </a:cubicBezTo>
                <a:cubicBezTo>
                  <a:pt x="51326" y="1708191"/>
                  <a:pt x="49514" y="1663154"/>
                  <a:pt x="57150" y="1619250"/>
                </a:cubicBezTo>
                <a:cubicBezTo>
                  <a:pt x="62311" y="1589575"/>
                  <a:pt x="76200" y="1562100"/>
                  <a:pt x="85725" y="1533525"/>
                </a:cubicBezTo>
                <a:cubicBezTo>
                  <a:pt x="88900" y="1504950"/>
                  <a:pt x="89952" y="1476058"/>
                  <a:pt x="95250" y="1447800"/>
                </a:cubicBezTo>
                <a:cubicBezTo>
                  <a:pt x="99510" y="1425082"/>
                  <a:pt x="108418" y="1403478"/>
                  <a:pt x="114300" y="1381125"/>
                </a:cubicBezTo>
                <a:cubicBezTo>
                  <a:pt x="146673" y="1258107"/>
                  <a:pt x="136533" y="1273154"/>
                  <a:pt x="180975" y="1152525"/>
                </a:cubicBezTo>
                <a:cubicBezTo>
                  <a:pt x="189334" y="1129836"/>
                  <a:pt x="201287" y="1108574"/>
                  <a:pt x="209550" y="1085850"/>
                </a:cubicBezTo>
                <a:cubicBezTo>
                  <a:pt x="214024" y="1073547"/>
                  <a:pt x="214478" y="1060007"/>
                  <a:pt x="219075" y="1047750"/>
                </a:cubicBezTo>
                <a:cubicBezTo>
                  <a:pt x="225860" y="1029657"/>
                  <a:pt x="257606" y="974150"/>
                  <a:pt x="266700" y="962025"/>
                </a:cubicBezTo>
                <a:cubicBezTo>
                  <a:pt x="274782" y="951249"/>
                  <a:pt x="285750" y="942975"/>
                  <a:pt x="295275" y="933450"/>
                </a:cubicBezTo>
                <a:cubicBezTo>
                  <a:pt x="298450" y="920750"/>
                  <a:pt x="298305" y="906716"/>
                  <a:pt x="304800" y="895350"/>
                </a:cubicBezTo>
                <a:cubicBezTo>
                  <a:pt x="311483" y="883654"/>
                  <a:pt x="324751" y="877123"/>
                  <a:pt x="333375" y="866775"/>
                </a:cubicBezTo>
                <a:cubicBezTo>
                  <a:pt x="340704" y="857981"/>
                  <a:pt x="344724" y="846671"/>
                  <a:pt x="352425" y="838200"/>
                </a:cubicBezTo>
                <a:cubicBezTo>
                  <a:pt x="376588" y="811621"/>
                  <a:pt x="407072" y="790737"/>
                  <a:pt x="428625" y="762000"/>
                </a:cubicBezTo>
                <a:cubicBezTo>
                  <a:pt x="464069" y="714742"/>
                  <a:pt x="443991" y="732706"/>
                  <a:pt x="485775" y="704850"/>
                </a:cubicBezTo>
                <a:cubicBezTo>
                  <a:pt x="488950" y="695325"/>
                  <a:pt x="488200" y="683375"/>
                  <a:pt x="495300" y="676275"/>
                </a:cubicBezTo>
                <a:cubicBezTo>
                  <a:pt x="583303" y="588272"/>
                  <a:pt x="552149" y="630736"/>
                  <a:pt x="619125" y="590550"/>
                </a:cubicBezTo>
                <a:cubicBezTo>
                  <a:pt x="638758" y="578770"/>
                  <a:pt x="656959" y="564742"/>
                  <a:pt x="676275" y="552450"/>
                </a:cubicBezTo>
                <a:cubicBezTo>
                  <a:pt x="691894" y="542511"/>
                  <a:pt x="708496" y="534144"/>
                  <a:pt x="723900" y="523875"/>
                </a:cubicBezTo>
                <a:lnTo>
                  <a:pt x="781050" y="485775"/>
                </a:lnTo>
                <a:cubicBezTo>
                  <a:pt x="821446" y="425181"/>
                  <a:pt x="775403" y="481575"/>
                  <a:pt x="828675" y="447675"/>
                </a:cubicBezTo>
                <a:cubicBezTo>
                  <a:pt x="855461" y="430629"/>
                  <a:pt x="875692" y="403032"/>
                  <a:pt x="904875" y="390525"/>
                </a:cubicBezTo>
                <a:cubicBezTo>
                  <a:pt x="927100" y="381000"/>
                  <a:pt x="949923" y="372764"/>
                  <a:pt x="971550" y="361950"/>
                </a:cubicBezTo>
                <a:cubicBezTo>
                  <a:pt x="1026716" y="334367"/>
                  <a:pt x="973930" y="352243"/>
                  <a:pt x="1028700" y="314325"/>
                </a:cubicBezTo>
                <a:cubicBezTo>
                  <a:pt x="1059143" y="293249"/>
                  <a:pt x="1097768" y="283357"/>
                  <a:pt x="1123950" y="257175"/>
                </a:cubicBezTo>
                <a:cubicBezTo>
                  <a:pt x="1133475" y="247650"/>
                  <a:pt x="1140829" y="235283"/>
                  <a:pt x="1152525" y="228600"/>
                </a:cubicBezTo>
                <a:cubicBezTo>
                  <a:pt x="1163891" y="222105"/>
                  <a:pt x="1177925" y="222250"/>
                  <a:pt x="1190625" y="219075"/>
                </a:cubicBezTo>
                <a:cubicBezTo>
                  <a:pt x="1200150" y="212725"/>
                  <a:pt x="1208961" y="205145"/>
                  <a:pt x="1219200" y="200025"/>
                </a:cubicBezTo>
                <a:cubicBezTo>
                  <a:pt x="1298030" y="160610"/>
                  <a:pt x="1186773" y="230911"/>
                  <a:pt x="1285875" y="171450"/>
                </a:cubicBezTo>
                <a:cubicBezTo>
                  <a:pt x="1305508" y="159670"/>
                  <a:pt x="1321981" y="142369"/>
                  <a:pt x="1343025" y="133350"/>
                </a:cubicBezTo>
                <a:cubicBezTo>
                  <a:pt x="1515422" y="59466"/>
                  <a:pt x="1346694" y="129593"/>
                  <a:pt x="1438275" y="95250"/>
                </a:cubicBezTo>
                <a:cubicBezTo>
                  <a:pt x="1445236" y="92640"/>
                  <a:pt x="1499032" y="69764"/>
                  <a:pt x="1514475" y="66675"/>
                </a:cubicBezTo>
                <a:cubicBezTo>
                  <a:pt x="1536490" y="62272"/>
                  <a:pt x="1558925" y="60325"/>
                  <a:pt x="1581150" y="57150"/>
                </a:cubicBezTo>
                <a:cubicBezTo>
                  <a:pt x="1593850" y="50800"/>
                  <a:pt x="1605955" y="43086"/>
                  <a:pt x="1619250" y="38100"/>
                </a:cubicBezTo>
                <a:cubicBezTo>
                  <a:pt x="1643035" y="29181"/>
                  <a:pt x="1693198" y="22923"/>
                  <a:pt x="1714500" y="19050"/>
                </a:cubicBezTo>
                <a:cubicBezTo>
                  <a:pt x="1872852" y="-9741"/>
                  <a:pt x="1644252" y="13454"/>
                  <a:pt x="2047875" y="0"/>
                </a:cubicBezTo>
                <a:cubicBezTo>
                  <a:pt x="2108200" y="3175"/>
                  <a:pt x="2168669" y="4292"/>
                  <a:pt x="2228850" y="9525"/>
                </a:cubicBezTo>
                <a:cubicBezTo>
                  <a:pt x="2282275" y="14171"/>
                  <a:pt x="2252368" y="18483"/>
                  <a:pt x="2295525" y="38100"/>
                </a:cubicBezTo>
                <a:cubicBezTo>
                  <a:pt x="2320221" y="49325"/>
                  <a:pt x="2346231" y="57404"/>
                  <a:pt x="2371725" y="66675"/>
                </a:cubicBezTo>
                <a:cubicBezTo>
                  <a:pt x="2381161" y="70106"/>
                  <a:pt x="2391072" y="72245"/>
                  <a:pt x="2400300" y="76200"/>
                </a:cubicBezTo>
                <a:cubicBezTo>
                  <a:pt x="2498406" y="118245"/>
                  <a:pt x="2365468" y="70939"/>
                  <a:pt x="2495550" y="114300"/>
                </a:cubicBezTo>
                <a:cubicBezTo>
                  <a:pt x="2519022" y="131904"/>
                  <a:pt x="2542695" y="153208"/>
                  <a:pt x="2571750" y="161925"/>
                </a:cubicBezTo>
                <a:cubicBezTo>
                  <a:pt x="2608333" y="172900"/>
                  <a:pt x="2626419" y="165447"/>
                  <a:pt x="2657475" y="180975"/>
                </a:cubicBezTo>
                <a:cubicBezTo>
                  <a:pt x="2672305" y="188390"/>
                  <a:pt x="2716044" y="216007"/>
                  <a:pt x="2733675" y="228600"/>
                </a:cubicBezTo>
                <a:cubicBezTo>
                  <a:pt x="2746593" y="237827"/>
                  <a:pt x="2758857" y="247948"/>
                  <a:pt x="2771775" y="257175"/>
                </a:cubicBezTo>
                <a:cubicBezTo>
                  <a:pt x="2781090" y="263829"/>
                  <a:pt x="2790825" y="269875"/>
                  <a:pt x="2800350" y="276225"/>
                </a:cubicBezTo>
                <a:cubicBezTo>
                  <a:pt x="2852799" y="354898"/>
                  <a:pt x="2768248" y="234598"/>
                  <a:pt x="2905125" y="371475"/>
                </a:cubicBezTo>
                <a:cubicBezTo>
                  <a:pt x="2943740" y="410090"/>
                  <a:pt x="2921652" y="394026"/>
                  <a:pt x="2971800" y="419100"/>
                </a:cubicBezTo>
                <a:cubicBezTo>
                  <a:pt x="3013904" y="482255"/>
                  <a:pt x="2964420" y="412078"/>
                  <a:pt x="3019425" y="476250"/>
                </a:cubicBezTo>
                <a:cubicBezTo>
                  <a:pt x="3092739" y="561784"/>
                  <a:pt x="3005670" y="472020"/>
                  <a:pt x="3076575" y="542925"/>
                </a:cubicBezTo>
                <a:cubicBezTo>
                  <a:pt x="3082925" y="561975"/>
                  <a:pt x="3083577" y="584011"/>
                  <a:pt x="3095625" y="600075"/>
                </a:cubicBezTo>
                <a:cubicBezTo>
                  <a:pt x="3105150" y="612775"/>
                  <a:pt x="3115096" y="625170"/>
                  <a:pt x="3124200" y="638175"/>
                </a:cubicBezTo>
                <a:cubicBezTo>
                  <a:pt x="3137330" y="656932"/>
                  <a:pt x="3148563" y="677009"/>
                  <a:pt x="3162300" y="695325"/>
                </a:cubicBezTo>
                <a:lnTo>
                  <a:pt x="3190875" y="733425"/>
                </a:lnTo>
                <a:cubicBezTo>
                  <a:pt x="3197225" y="752475"/>
                  <a:pt x="3202874" y="771773"/>
                  <a:pt x="3209925" y="790575"/>
                </a:cubicBezTo>
                <a:cubicBezTo>
                  <a:pt x="3219450" y="815975"/>
                  <a:pt x="3230904" y="840733"/>
                  <a:pt x="3238500" y="866775"/>
                </a:cubicBezTo>
                <a:cubicBezTo>
                  <a:pt x="3253162" y="917044"/>
                  <a:pt x="3257153" y="970557"/>
                  <a:pt x="3276600" y="1019175"/>
                </a:cubicBezTo>
                <a:cubicBezTo>
                  <a:pt x="3282950" y="1035050"/>
                  <a:pt x="3290243" y="1050580"/>
                  <a:pt x="3295650" y="1066800"/>
                </a:cubicBezTo>
                <a:cubicBezTo>
                  <a:pt x="3302959" y="1088728"/>
                  <a:pt x="3308058" y="1111335"/>
                  <a:pt x="3314700" y="1133475"/>
                </a:cubicBezTo>
                <a:cubicBezTo>
                  <a:pt x="3317585" y="1143092"/>
                  <a:pt x="3321050" y="1152525"/>
                  <a:pt x="3324225" y="1162050"/>
                </a:cubicBezTo>
                <a:cubicBezTo>
                  <a:pt x="3327167" y="1185589"/>
                  <a:pt x="3338346" y="1278635"/>
                  <a:pt x="3343275" y="1304925"/>
                </a:cubicBezTo>
                <a:cubicBezTo>
                  <a:pt x="3348670" y="1333696"/>
                  <a:pt x="3354783" y="1362366"/>
                  <a:pt x="3362325" y="1390650"/>
                </a:cubicBezTo>
                <a:cubicBezTo>
                  <a:pt x="3367499" y="1410052"/>
                  <a:pt x="3376505" y="1428319"/>
                  <a:pt x="3381375" y="1447800"/>
                </a:cubicBezTo>
                <a:cubicBezTo>
                  <a:pt x="3392192" y="1491067"/>
                  <a:pt x="3393752" y="1493005"/>
                  <a:pt x="3400425" y="1543050"/>
                </a:cubicBezTo>
                <a:cubicBezTo>
                  <a:pt x="3404225" y="1571549"/>
                  <a:pt x="3405578" y="1600358"/>
                  <a:pt x="3409950" y="1628775"/>
                </a:cubicBezTo>
                <a:cubicBezTo>
                  <a:pt x="3411941" y="1641714"/>
                  <a:pt x="3417133" y="1653995"/>
                  <a:pt x="3419475" y="1666875"/>
                </a:cubicBezTo>
                <a:cubicBezTo>
                  <a:pt x="3424490" y="1694455"/>
                  <a:pt x="3424553" y="1734180"/>
                  <a:pt x="3438525" y="1762125"/>
                </a:cubicBezTo>
                <a:cubicBezTo>
                  <a:pt x="3443645" y="1772364"/>
                  <a:pt x="3451225" y="1781175"/>
                  <a:pt x="3457575" y="1790700"/>
                </a:cubicBezTo>
                <a:cubicBezTo>
                  <a:pt x="3460750" y="1806575"/>
                  <a:pt x="3464438" y="1822356"/>
                  <a:pt x="3467100" y="1838325"/>
                </a:cubicBezTo>
                <a:cubicBezTo>
                  <a:pt x="3470791" y="1860470"/>
                  <a:pt x="3471180" y="1883220"/>
                  <a:pt x="3476625" y="1905000"/>
                </a:cubicBezTo>
                <a:cubicBezTo>
                  <a:pt x="3480772" y="1921587"/>
                  <a:pt x="3490268" y="1936405"/>
                  <a:pt x="3495675" y="1952625"/>
                </a:cubicBezTo>
                <a:cubicBezTo>
                  <a:pt x="3499815" y="1965044"/>
                  <a:pt x="3501604" y="1978138"/>
                  <a:pt x="3505200" y="1990725"/>
                </a:cubicBezTo>
                <a:cubicBezTo>
                  <a:pt x="3507958" y="2000379"/>
                  <a:pt x="3512500" y="2009509"/>
                  <a:pt x="3514725" y="2019300"/>
                </a:cubicBezTo>
                <a:cubicBezTo>
                  <a:pt x="3528387" y="2079414"/>
                  <a:pt x="3529930" y="2143037"/>
                  <a:pt x="3552825" y="2200275"/>
                </a:cubicBezTo>
                <a:cubicBezTo>
                  <a:pt x="3584186" y="2278677"/>
                  <a:pt x="3566962" y="2231523"/>
                  <a:pt x="3600450" y="2343150"/>
                </a:cubicBezTo>
                <a:cubicBezTo>
                  <a:pt x="3609975" y="2413000"/>
                  <a:pt x="3620691" y="2482698"/>
                  <a:pt x="3629025" y="2552700"/>
                </a:cubicBezTo>
                <a:cubicBezTo>
                  <a:pt x="3656779" y="2785830"/>
                  <a:pt x="3631079" y="2675216"/>
                  <a:pt x="3657600" y="2781300"/>
                </a:cubicBezTo>
                <a:cubicBezTo>
                  <a:pt x="3660775" y="2822575"/>
                  <a:pt x="3662288" y="2864012"/>
                  <a:pt x="3667125" y="2905125"/>
                </a:cubicBezTo>
                <a:cubicBezTo>
                  <a:pt x="3668655" y="2918126"/>
                  <a:pt x="3674083" y="2930388"/>
                  <a:pt x="3676650" y="2943225"/>
                </a:cubicBezTo>
                <a:cubicBezTo>
                  <a:pt x="3702512" y="3072537"/>
                  <a:pt x="3665864" y="2922726"/>
                  <a:pt x="3705225" y="3067050"/>
                </a:cubicBezTo>
                <a:cubicBezTo>
                  <a:pt x="3717166" y="3110833"/>
                  <a:pt x="3705038" y="3095438"/>
                  <a:pt x="3724275" y="31146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209777" y="4191000"/>
            <a:ext cx="1714648" cy="1824510"/>
          </a:xfrm>
          <a:custGeom>
            <a:avLst/>
            <a:gdLst>
              <a:gd name="connsiteX0" fmla="*/ 1714648 w 1714648"/>
              <a:gd name="connsiteY0" fmla="*/ 609600 h 1824510"/>
              <a:gd name="connsiteX1" fmla="*/ 1686073 w 1714648"/>
              <a:gd name="connsiteY1" fmla="*/ 428625 h 1824510"/>
              <a:gd name="connsiteX2" fmla="*/ 1667023 w 1714648"/>
              <a:gd name="connsiteY2" fmla="*/ 361950 h 1824510"/>
              <a:gd name="connsiteX3" fmla="*/ 1657498 w 1714648"/>
              <a:gd name="connsiteY3" fmla="*/ 304800 h 1824510"/>
              <a:gd name="connsiteX4" fmla="*/ 1638448 w 1714648"/>
              <a:gd name="connsiteY4" fmla="*/ 266700 h 1824510"/>
              <a:gd name="connsiteX5" fmla="*/ 1628923 w 1714648"/>
              <a:gd name="connsiteY5" fmla="*/ 238125 h 1824510"/>
              <a:gd name="connsiteX6" fmla="*/ 1619398 w 1714648"/>
              <a:gd name="connsiteY6" fmla="*/ 180975 h 1824510"/>
              <a:gd name="connsiteX7" fmla="*/ 1590823 w 1714648"/>
              <a:gd name="connsiteY7" fmla="*/ 161925 h 1824510"/>
              <a:gd name="connsiteX8" fmla="*/ 1562248 w 1714648"/>
              <a:gd name="connsiteY8" fmla="*/ 114300 h 1824510"/>
              <a:gd name="connsiteX9" fmla="*/ 1486048 w 1714648"/>
              <a:gd name="connsiteY9" fmla="*/ 66675 h 1824510"/>
              <a:gd name="connsiteX10" fmla="*/ 1438423 w 1714648"/>
              <a:gd name="connsiteY10" fmla="*/ 38100 h 1824510"/>
              <a:gd name="connsiteX11" fmla="*/ 1333648 w 1714648"/>
              <a:gd name="connsiteY11" fmla="*/ 0 h 1824510"/>
              <a:gd name="connsiteX12" fmla="*/ 876448 w 1714648"/>
              <a:gd name="connsiteY12" fmla="*/ 19050 h 1824510"/>
              <a:gd name="connsiteX13" fmla="*/ 743098 w 1714648"/>
              <a:gd name="connsiteY13" fmla="*/ 28575 h 1824510"/>
              <a:gd name="connsiteX14" fmla="*/ 543073 w 1714648"/>
              <a:gd name="connsiteY14" fmla="*/ 47625 h 1824510"/>
              <a:gd name="connsiteX15" fmla="*/ 295423 w 1714648"/>
              <a:gd name="connsiteY15" fmla="*/ 57150 h 1824510"/>
              <a:gd name="connsiteX16" fmla="*/ 209698 w 1714648"/>
              <a:gd name="connsiteY16" fmla="*/ 66675 h 1824510"/>
              <a:gd name="connsiteX17" fmla="*/ 181123 w 1714648"/>
              <a:gd name="connsiteY17" fmla="*/ 85725 h 1824510"/>
              <a:gd name="connsiteX18" fmla="*/ 123973 w 1714648"/>
              <a:gd name="connsiteY18" fmla="*/ 95250 h 1824510"/>
              <a:gd name="connsiteX19" fmla="*/ 95398 w 1714648"/>
              <a:gd name="connsiteY19" fmla="*/ 114300 h 1824510"/>
              <a:gd name="connsiteX20" fmla="*/ 66823 w 1714648"/>
              <a:gd name="connsiteY20" fmla="*/ 123825 h 1824510"/>
              <a:gd name="connsiteX21" fmla="*/ 28723 w 1714648"/>
              <a:gd name="connsiteY21" fmla="*/ 180975 h 1824510"/>
              <a:gd name="connsiteX22" fmla="*/ 148 w 1714648"/>
              <a:gd name="connsiteY22" fmla="*/ 295275 h 1824510"/>
              <a:gd name="connsiteX23" fmla="*/ 28723 w 1714648"/>
              <a:gd name="connsiteY23" fmla="*/ 685800 h 1824510"/>
              <a:gd name="connsiteX24" fmla="*/ 57298 w 1714648"/>
              <a:gd name="connsiteY24" fmla="*/ 876300 h 1824510"/>
              <a:gd name="connsiteX25" fmla="*/ 66823 w 1714648"/>
              <a:gd name="connsiteY25" fmla="*/ 904875 h 1824510"/>
              <a:gd name="connsiteX26" fmla="*/ 76348 w 1714648"/>
              <a:gd name="connsiteY26" fmla="*/ 952500 h 1824510"/>
              <a:gd name="connsiteX27" fmla="*/ 95398 w 1714648"/>
              <a:gd name="connsiteY27" fmla="*/ 1057275 h 1824510"/>
              <a:gd name="connsiteX28" fmla="*/ 143023 w 1714648"/>
              <a:gd name="connsiteY28" fmla="*/ 1181100 h 1824510"/>
              <a:gd name="connsiteX29" fmla="*/ 152548 w 1714648"/>
              <a:gd name="connsiteY29" fmla="*/ 1209675 h 1824510"/>
              <a:gd name="connsiteX30" fmla="*/ 171598 w 1714648"/>
              <a:gd name="connsiteY30" fmla="*/ 1238250 h 1824510"/>
              <a:gd name="connsiteX31" fmla="*/ 181123 w 1714648"/>
              <a:gd name="connsiteY31" fmla="*/ 1266825 h 1824510"/>
              <a:gd name="connsiteX32" fmla="*/ 200173 w 1714648"/>
              <a:gd name="connsiteY32" fmla="*/ 1304925 h 1824510"/>
              <a:gd name="connsiteX33" fmla="*/ 209698 w 1714648"/>
              <a:gd name="connsiteY33" fmla="*/ 1352550 h 1824510"/>
              <a:gd name="connsiteX34" fmla="*/ 228748 w 1714648"/>
              <a:gd name="connsiteY34" fmla="*/ 1409700 h 1824510"/>
              <a:gd name="connsiteX35" fmla="*/ 247798 w 1714648"/>
              <a:gd name="connsiteY35" fmla="*/ 1485900 h 1824510"/>
              <a:gd name="connsiteX36" fmla="*/ 276373 w 1714648"/>
              <a:gd name="connsiteY36" fmla="*/ 1533525 h 1824510"/>
              <a:gd name="connsiteX37" fmla="*/ 285898 w 1714648"/>
              <a:gd name="connsiteY37" fmla="*/ 1571625 h 1824510"/>
              <a:gd name="connsiteX38" fmla="*/ 295423 w 1714648"/>
              <a:gd name="connsiteY38" fmla="*/ 1600200 h 1824510"/>
              <a:gd name="connsiteX39" fmla="*/ 314473 w 1714648"/>
              <a:gd name="connsiteY39" fmla="*/ 1676400 h 1824510"/>
              <a:gd name="connsiteX40" fmla="*/ 323998 w 1714648"/>
              <a:gd name="connsiteY40" fmla="*/ 1771650 h 1824510"/>
              <a:gd name="connsiteX41" fmla="*/ 333523 w 1714648"/>
              <a:gd name="connsiteY41" fmla="*/ 1819275 h 1824510"/>
              <a:gd name="connsiteX42" fmla="*/ 400198 w 1714648"/>
              <a:gd name="connsiteY42" fmla="*/ 1819275 h 182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714648" h="1824510">
                <a:moveTo>
                  <a:pt x="1714648" y="609600"/>
                </a:moveTo>
                <a:cubicBezTo>
                  <a:pt x="1704948" y="541698"/>
                  <a:pt x="1699718" y="501396"/>
                  <a:pt x="1686073" y="428625"/>
                </a:cubicBezTo>
                <a:cubicBezTo>
                  <a:pt x="1661179" y="295858"/>
                  <a:pt x="1690607" y="468080"/>
                  <a:pt x="1667023" y="361950"/>
                </a:cubicBezTo>
                <a:cubicBezTo>
                  <a:pt x="1662833" y="343097"/>
                  <a:pt x="1663047" y="323298"/>
                  <a:pt x="1657498" y="304800"/>
                </a:cubicBezTo>
                <a:cubicBezTo>
                  <a:pt x="1653418" y="291200"/>
                  <a:pt x="1644041" y="279751"/>
                  <a:pt x="1638448" y="266700"/>
                </a:cubicBezTo>
                <a:cubicBezTo>
                  <a:pt x="1634493" y="257472"/>
                  <a:pt x="1631101" y="247926"/>
                  <a:pt x="1628923" y="238125"/>
                </a:cubicBezTo>
                <a:cubicBezTo>
                  <a:pt x="1624733" y="219272"/>
                  <a:pt x="1628035" y="198249"/>
                  <a:pt x="1619398" y="180975"/>
                </a:cubicBezTo>
                <a:cubicBezTo>
                  <a:pt x="1614278" y="170736"/>
                  <a:pt x="1600348" y="168275"/>
                  <a:pt x="1590823" y="161925"/>
                </a:cubicBezTo>
                <a:cubicBezTo>
                  <a:pt x="1581298" y="146050"/>
                  <a:pt x="1574548" y="128137"/>
                  <a:pt x="1562248" y="114300"/>
                </a:cubicBezTo>
                <a:cubicBezTo>
                  <a:pt x="1509781" y="55275"/>
                  <a:pt x="1532429" y="89865"/>
                  <a:pt x="1486048" y="66675"/>
                </a:cubicBezTo>
                <a:cubicBezTo>
                  <a:pt x="1469489" y="58396"/>
                  <a:pt x="1455232" y="45858"/>
                  <a:pt x="1438423" y="38100"/>
                </a:cubicBezTo>
                <a:cubicBezTo>
                  <a:pt x="1410603" y="25260"/>
                  <a:pt x="1366573" y="10975"/>
                  <a:pt x="1333648" y="0"/>
                </a:cubicBezTo>
                <a:cubicBezTo>
                  <a:pt x="1152641" y="6465"/>
                  <a:pt x="1049134" y="8892"/>
                  <a:pt x="876448" y="19050"/>
                </a:cubicBezTo>
                <a:cubicBezTo>
                  <a:pt x="831962" y="21667"/>
                  <a:pt x="787494" y="24715"/>
                  <a:pt x="743098" y="28575"/>
                </a:cubicBezTo>
                <a:cubicBezTo>
                  <a:pt x="628464" y="38543"/>
                  <a:pt x="673938" y="40737"/>
                  <a:pt x="543073" y="47625"/>
                </a:cubicBezTo>
                <a:cubicBezTo>
                  <a:pt x="460576" y="51967"/>
                  <a:pt x="377973" y="53975"/>
                  <a:pt x="295423" y="57150"/>
                </a:cubicBezTo>
                <a:cubicBezTo>
                  <a:pt x="266848" y="60325"/>
                  <a:pt x="237590" y="59702"/>
                  <a:pt x="209698" y="66675"/>
                </a:cubicBezTo>
                <a:cubicBezTo>
                  <a:pt x="198592" y="69451"/>
                  <a:pt x="191983" y="82105"/>
                  <a:pt x="181123" y="85725"/>
                </a:cubicBezTo>
                <a:cubicBezTo>
                  <a:pt x="162801" y="91832"/>
                  <a:pt x="143023" y="92075"/>
                  <a:pt x="123973" y="95250"/>
                </a:cubicBezTo>
                <a:cubicBezTo>
                  <a:pt x="114448" y="101600"/>
                  <a:pt x="105637" y="109180"/>
                  <a:pt x="95398" y="114300"/>
                </a:cubicBezTo>
                <a:cubicBezTo>
                  <a:pt x="86418" y="118790"/>
                  <a:pt x="73923" y="116725"/>
                  <a:pt x="66823" y="123825"/>
                </a:cubicBezTo>
                <a:cubicBezTo>
                  <a:pt x="50634" y="140014"/>
                  <a:pt x="28723" y="180975"/>
                  <a:pt x="28723" y="180975"/>
                </a:cubicBezTo>
                <a:cubicBezTo>
                  <a:pt x="19198" y="219075"/>
                  <a:pt x="-1972" y="256060"/>
                  <a:pt x="148" y="295275"/>
                </a:cubicBezTo>
                <a:cubicBezTo>
                  <a:pt x="19905" y="660772"/>
                  <a:pt x="-9335" y="533566"/>
                  <a:pt x="28723" y="685800"/>
                </a:cubicBezTo>
                <a:cubicBezTo>
                  <a:pt x="38400" y="772891"/>
                  <a:pt x="37757" y="785111"/>
                  <a:pt x="57298" y="876300"/>
                </a:cubicBezTo>
                <a:cubicBezTo>
                  <a:pt x="59402" y="886117"/>
                  <a:pt x="64388" y="895135"/>
                  <a:pt x="66823" y="904875"/>
                </a:cubicBezTo>
                <a:cubicBezTo>
                  <a:pt x="70750" y="920581"/>
                  <a:pt x="73686" y="936531"/>
                  <a:pt x="76348" y="952500"/>
                </a:cubicBezTo>
                <a:cubicBezTo>
                  <a:pt x="81858" y="985561"/>
                  <a:pt x="83848" y="1024551"/>
                  <a:pt x="95398" y="1057275"/>
                </a:cubicBezTo>
                <a:cubicBezTo>
                  <a:pt x="110116" y="1098977"/>
                  <a:pt x="129039" y="1139147"/>
                  <a:pt x="143023" y="1181100"/>
                </a:cubicBezTo>
                <a:cubicBezTo>
                  <a:pt x="146198" y="1190625"/>
                  <a:pt x="148058" y="1200695"/>
                  <a:pt x="152548" y="1209675"/>
                </a:cubicBezTo>
                <a:cubicBezTo>
                  <a:pt x="157668" y="1219914"/>
                  <a:pt x="166478" y="1228011"/>
                  <a:pt x="171598" y="1238250"/>
                </a:cubicBezTo>
                <a:cubicBezTo>
                  <a:pt x="176088" y="1247230"/>
                  <a:pt x="177168" y="1257597"/>
                  <a:pt x="181123" y="1266825"/>
                </a:cubicBezTo>
                <a:cubicBezTo>
                  <a:pt x="186716" y="1279876"/>
                  <a:pt x="193823" y="1292225"/>
                  <a:pt x="200173" y="1304925"/>
                </a:cubicBezTo>
                <a:cubicBezTo>
                  <a:pt x="203348" y="1320800"/>
                  <a:pt x="205438" y="1336931"/>
                  <a:pt x="209698" y="1352550"/>
                </a:cubicBezTo>
                <a:cubicBezTo>
                  <a:pt x="214982" y="1371923"/>
                  <a:pt x="224810" y="1390009"/>
                  <a:pt x="228748" y="1409700"/>
                </a:cubicBezTo>
                <a:cubicBezTo>
                  <a:pt x="232371" y="1427814"/>
                  <a:pt x="238035" y="1466374"/>
                  <a:pt x="247798" y="1485900"/>
                </a:cubicBezTo>
                <a:cubicBezTo>
                  <a:pt x="256077" y="1502459"/>
                  <a:pt x="266848" y="1517650"/>
                  <a:pt x="276373" y="1533525"/>
                </a:cubicBezTo>
                <a:cubicBezTo>
                  <a:pt x="279548" y="1546225"/>
                  <a:pt x="282302" y="1559038"/>
                  <a:pt x="285898" y="1571625"/>
                </a:cubicBezTo>
                <a:cubicBezTo>
                  <a:pt x="288656" y="1581279"/>
                  <a:pt x="292988" y="1590460"/>
                  <a:pt x="295423" y="1600200"/>
                </a:cubicBezTo>
                <a:lnTo>
                  <a:pt x="314473" y="1676400"/>
                </a:lnTo>
                <a:cubicBezTo>
                  <a:pt x="317648" y="1708150"/>
                  <a:pt x="319781" y="1740022"/>
                  <a:pt x="323998" y="1771650"/>
                </a:cubicBezTo>
                <a:cubicBezTo>
                  <a:pt x="326138" y="1787697"/>
                  <a:pt x="319794" y="1810695"/>
                  <a:pt x="333523" y="1819275"/>
                </a:cubicBezTo>
                <a:cubicBezTo>
                  <a:pt x="352370" y="1831054"/>
                  <a:pt x="377973" y="1819275"/>
                  <a:pt x="400198" y="1819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7562850" y="3876675"/>
            <a:ext cx="2733675" cy="2190750"/>
          </a:xfrm>
          <a:custGeom>
            <a:avLst/>
            <a:gdLst>
              <a:gd name="connsiteX0" fmla="*/ 0 w 2733675"/>
              <a:gd name="connsiteY0" fmla="*/ 876300 h 2190750"/>
              <a:gd name="connsiteX1" fmla="*/ 47625 w 2733675"/>
              <a:gd name="connsiteY1" fmla="*/ 838200 h 2190750"/>
              <a:gd name="connsiteX2" fmla="*/ 57150 w 2733675"/>
              <a:gd name="connsiteY2" fmla="*/ 809625 h 2190750"/>
              <a:gd name="connsiteX3" fmla="*/ 95250 w 2733675"/>
              <a:gd name="connsiteY3" fmla="*/ 676275 h 2190750"/>
              <a:gd name="connsiteX4" fmla="*/ 123825 w 2733675"/>
              <a:gd name="connsiteY4" fmla="*/ 638175 h 2190750"/>
              <a:gd name="connsiteX5" fmla="*/ 142875 w 2733675"/>
              <a:gd name="connsiteY5" fmla="*/ 561975 h 2190750"/>
              <a:gd name="connsiteX6" fmla="*/ 238125 w 2733675"/>
              <a:gd name="connsiteY6" fmla="*/ 476250 h 2190750"/>
              <a:gd name="connsiteX7" fmla="*/ 314325 w 2733675"/>
              <a:gd name="connsiteY7" fmla="*/ 419100 h 2190750"/>
              <a:gd name="connsiteX8" fmla="*/ 400050 w 2733675"/>
              <a:gd name="connsiteY8" fmla="*/ 342900 h 2190750"/>
              <a:gd name="connsiteX9" fmla="*/ 466725 w 2733675"/>
              <a:gd name="connsiteY9" fmla="*/ 295275 h 2190750"/>
              <a:gd name="connsiteX10" fmla="*/ 523875 w 2733675"/>
              <a:gd name="connsiteY10" fmla="*/ 238125 h 2190750"/>
              <a:gd name="connsiteX11" fmla="*/ 552450 w 2733675"/>
              <a:gd name="connsiteY11" fmla="*/ 219075 h 2190750"/>
              <a:gd name="connsiteX12" fmla="*/ 676275 w 2733675"/>
              <a:gd name="connsiteY12" fmla="*/ 133350 h 2190750"/>
              <a:gd name="connsiteX13" fmla="*/ 723900 w 2733675"/>
              <a:gd name="connsiteY13" fmla="*/ 114300 h 2190750"/>
              <a:gd name="connsiteX14" fmla="*/ 809625 w 2733675"/>
              <a:gd name="connsiteY14" fmla="*/ 66675 h 2190750"/>
              <a:gd name="connsiteX15" fmla="*/ 838200 w 2733675"/>
              <a:gd name="connsiteY15" fmla="*/ 47625 h 2190750"/>
              <a:gd name="connsiteX16" fmla="*/ 866775 w 2733675"/>
              <a:gd name="connsiteY16" fmla="*/ 38100 h 2190750"/>
              <a:gd name="connsiteX17" fmla="*/ 971550 w 2733675"/>
              <a:gd name="connsiteY17" fmla="*/ 19050 h 2190750"/>
              <a:gd name="connsiteX18" fmla="*/ 1076325 w 2733675"/>
              <a:gd name="connsiteY18" fmla="*/ 0 h 2190750"/>
              <a:gd name="connsiteX19" fmla="*/ 1343025 w 2733675"/>
              <a:gd name="connsiteY19" fmla="*/ 9525 h 2190750"/>
              <a:gd name="connsiteX20" fmla="*/ 1390650 w 2733675"/>
              <a:gd name="connsiteY20" fmla="*/ 19050 h 2190750"/>
              <a:gd name="connsiteX21" fmla="*/ 1457325 w 2733675"/>
              <a:gd name="connsiteY21" fmla="*/ 28575 h 2190750"/>
              <a:gd name="connsiteX22" fmla="*/ 1771650 w 2733675"/>
              <a:gd name="connsiteY22" fmla="*/ 57150 h 2190750"/>
              <a:gd name="connsiteX23" fmla="*/ 2000250 w 2733675"/>
              <a:gd name="connsiteY23" fmla="*/ 95250 h 2190750"/>
              <a:gd name="connsiteX24" fmla="*/ 2028825 w 2733675"/>
              <a:gd name="connsiteY24" fmla="*/ 104775 h 2190750"/>
              <a:gd name="connsiteX25" fmla="*/ 2124075 w 2733675"/>
              <a:gd name="connsiteY25" fmla="*/ 161925 h 2190750"/>
              <a:gd name="connsiteX26" fmla="*/ 2200275 w 2733675"/>
              <a:gd name="connsiteY26" fmla="*/ 209550 h 2190750"/>
              <a:gd name="connsiteX27" fmla="*/ 2295525 w 2733675"/>
              <a:gd name="connsiteY27" fmla="*/ 295275 h 2190750"/>
              <a:gd name="connsiteX28" fmla="*/ 2314575 w 2733675"/>
              <a:gd name="connsiteY28" fmla="*/ 323850 h 2190750"/>
              <a:gd name="connsiteX29" fmla="*/ 2409825 w 2733675"/>
              <a:gd name="connsiteY29" fmla="*/ 409575 h 2190750"/>
              <a:gd name="connsiteX30" fmla="*/ 2438400 w 2733675"/>
              <a:gd name="connsiteY30" fmla="*/ 476250 h 2190750"/>
              <a:gd name="connsiteX31" fmla="*/ 2486025 w 2733675"/>
              <a:gd name="connsiteY31" fmla="*/ 571500 h 2190750"/>
              <a:gd name="connsiteX32" fmla="*/ 2524125 w 2733675"/>
              <a:gd name="connsiteY32" fmla="*/ 723900 h 2190750"/>
              <a:gd name="connsiteX33" fmla="*/ 2562225 w 2733675"/>
              <a:gd name="connsiteY33" fmla="*/ 809625 h 2190750"/>
              <a:gd name="connsiteX34" fmla="*/ 2590800 w 2733675"/>
              <a:gd name="connsiteY34" fmla="*/ 885825 h 2190750"/>
              <a:gd name="connsiteX35" fmla="*/ 2600325 w 2733675"/>
              <a:gd name="connsiteY35" fmla="*/ 942975 h 2190750"/>
              <a:gd name="connsiteX36" fmla="*/ 2609850 w 2733675"/>
              <a:gd name="connsiteY36" fmla="*/ 1009650 h 2190750"/>
              <a:gd name="connsiteX37" fmla="*/ 2667000 w 2733675"/>
              <a:gd name="connsiteY37" fmla="*/ 1133475 h 2190750"/>
              <a:gd name="connsiteX38" fmla="*/ 2705100 w 2733675"/>
              <a:gd name="connsiteY38" fmla="*/ 1266825 h 2190750"/>
              <a:gd name="connsiteX39" fmla="*/ 2714625 w 2733675"/>
              <a:gd name="connsiteY39" fmla="*/ 1419225 h 2190750"/>
              <a:gd name="connsiteX40" fmla="*/ 2733675 w 2733675"/>
              <a:gd name="connsiteY40" fmla="*/ 1600200 h 2190750"/>
              <a:gd name="connsiteX41" fmla="*/ 2724150 w 2733675"/>
              <a:gd name="connsiteY41" fmla="*/ 219075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733675" h="2190750">
                <a:moveTo>
                  <a:pt x="0" y="876300"/>
                </a:moveTo>
                <a:cubicBezTo>
                  <a:pt x="15875" y="863600"/>
                  <a:pt x="34394" y="853636"/>
                  <a:pt x="47625" y="838200"/>
                </a:cubicBezTo>
                <a:cubicBezTo>
                  <a:pt x="54159" y="830577"/>
                  <a:pt x="54317" y="819257"/>
                  <a:pt x="57150" y="809625"/>
                </a:cubicBezTo>
                <a:cubicBezTo>
                  <a:pt x="70194" y="765275"/>
                  <a:pt x="67513" y="713258"/>
                  <a:pt x="95250" y="676275"/>
                </a:cubicBezTo>
                <a:lnTo>
                  <a:pt x="123825" y="638175"/>
                </a:lnTo>
                <a:cubicBezTo>
                  <a:pt x="130175" y="612775"/>
                  <a:pt x="131903" y="585747"/>
                  <a:pt x="142875" y="561975"/>
                </a:cubicBezTo>
                <a:cubicBezTo>
                  <a:pt x="164360" y="515424"/>
                  <a:pt x="198878" y="504283"/>
                  <a:pt x="238125" y="476250"/>
                </a:cubicBezTo>
                <a:cubicBezTo>
                  <a:pt x="263961" y="457796"/>
                  <a:pt x="291874" y="441551"/>
                  <a:pt x="314325" y="419100"/>
                </a:cubicBezTo>
                <a:cubicBezTo>
                  <a:pt x="410372" y="323053"/>
                  <a:pt x="289080" y="441540"/>
                  <a:pt x="400050" y="342900"/>
                </a:cubicBezTo>
                <a:cubicBezTo>
                  <a:pt x="454289" y="294687"/>
                  <a:pt x="416058" y="312164"/>
                  <a:pt x="466725" y="295275"/>
                </a:cubicBezTo>
                <a:cubicBezTo>
                  <a:pt x="485775" y="276225"/>
                  <a:pt x="501459" y="253069"/>
                  <a:pt x="523875" y="238125"/>
                </a:cubicBezTo>
                <a:cubicBezTo>
                  <a:pt x="533400" y="231775"/>
                  <a:pt x="543192" y="225808"/>
                  <a:pt x="552450" y="219075"/>
                </a:cubicBezTo>
                <a:cubicBezTo>
                  <a:pt x="596080" y="187344"/>
                  <a:pt x="629052" y="156962"/>
                  <a:pt x="676275" y="133350"/>
                </a:cubicBezTo>
                <a:cubicBezTo>
                  <a:pt x="691568" y="125704"/>
                  <a:pt x="708025" y="120650"/>
                  <a:pt x="723900" y="114300"/>
                </a:cubicBezTo>
                <a:cubicBezTo>
                  <a:pt x="776056" y="62144"/>
                  <a:pt x="725710" y="103971"/>
                  <a:pt x="809625" y="66675"/>
                </a:cubicBezTo>
                <a:cubicBezTo>
                  <a:pt x="820086" y="62026"/>
                  <a:pt x="827961" y="52745"/>
                  <a:pt x="838200" y="47625"/>
                </a:cubicBezTo>
                <a:cubicBezTo>
                  <a:pt x="847180" y="43135"/>
                  <a:pt x="857121" y="40858"/>
                  <a:pt x="866775" y="38100"/>
                </a:cubicBezTo>
                <a:cubicBezTo>
                  <a:pt x="914307" y="24519"/>
                  <a:pt x="913092" y="28043"/>
                  <a:pt x="971550" y="19050"/>
                </a:cubicBezTo>
                <a:cubicBezTo>
                  <a:pt x="1024358" y="10926"/>
                  <a:pt x="1026788" y="9907"/>
                  <a:pt x="1076325" y="0"/>
                </a:cubicBezTo>
                <a:cubicBezTo>
                  <a:pt x="1165225" y="3175"/>
                  <a:pt x="1254231" y="4144"/>
                  <a:pt x="1343025" y="9525"/>
                </a:cubicBezTo>
                <a:cubicBezTo>
                  <a:pt x="1359185" y="10504"/>
                  <a:pt x="1374681" y="16388"/>
                  <a:pt x="1390650" y="19050"/>
                </a:cubicBezTo>
                <a:cubicBezTo>
                  <a:pt x="1412795" y="22741"/>
                  <a:pt x="1434972" y="26479"/>
                  <a:pt x="1457325" y="28575"/>
                </a:cubicBezTo>
                <a:cubicBezTo>
                  <a:pt x="1494776" y="32086"/>
                  <a:pt x="1689148" y="43400"/>
                  <a:pt x="1771650" y="57150"/>
                </a:cubicBezTo>
                <a:cubicBezTo>
                  <a:pt x="2037989" y="101540"/>
                  <a:pt x="1828795" y="73818"/>
                  <a:pt x="2000250" y="95250"/>
                </a:cubicBezTo>
                <a:cubicBezTo>
                  <a:pt x="2009775" y="98425"/>
                  <a:pt x="2019597" y="100820"/>
                  <a:pt x="2028825" y="104775"/>
                </a:cubicBezTo>
                <a:cubicBezTo>
                  <a:pt x="2060785" y="118472"/>
                  <a:pt x="2098031" y="141090"/>
                  <a:pt x="2124075" y="161925"/>
                </a:cubicBezTo>
                <a:cubicBezTo>
                  <a:pt x="2179540" y="206297"/>
                  <a:pt x="2152413" y="193596"/>
                  <a:pt x="2200275" y="209550"/>
                </a:cubicBezTo>
                <a:cubicBezTo>
                  <a:pt x="2238821" y="286641"/>
                  <a:pt x="2194416" y="214388"/>
                  <a:pt x="2295525" y="295275"/>
                </a:cubicBezTo>
                <a:cubicBezTo>
                  <a:pt x="2304464" y="302426"/>
                  <a:pt x="2306480" y="315755"/>
                  <a:pt x="2314575" y="323850"/>
                </a:cubicBezTo>
                <a:cubicBezTo>
                  <a:pt x="2344779" y="354054"/>
                  <a:pt x="2378075" y="381000"/>
                  <a:pt x="2409825" y="409575"/>
                </a:cubicBezTo>
                <a:cubicBezTo>
                  <a:pt x="2419350" y="431800"/>
                  <a:pt x="2427586" y="454623"/>
                  <a:pt x="2438400" y="476250"/>
                </a:cubicBezTo>
                <a:cubicBezTo>
                  <a:pt x="2474193" y="547836"/>
                  <a:pt x="2461557" y="498097"/>
                  <a:pt x="2486025" y="571500"/>
                </a:cubicBezTo>
                <a:cubicBezTo>
                  <a:pt x="2514058" y="655598"/>
                  <a:pt x="2498869" y="629191"/>
                  <a:pt x="2524125" y="723900"/>
                </a:cubicBezTo>
                <a:cubicBezTo>
                  <a:pt x="2559741" y="857458"/>
                  <a:pt x="2524656" y="726974"/>
                  <a:pt x="2562225" y="809625"/>
                </a:cubicBezTo>
                <a:cubicBezTo>
                  <a:pt x="2573450" y="834321"/>
                  <a:pt x="2581275" y="860425"/>
                  <a:pt x="2590800" y="885825"/>
                </a:cubicBezTo>
                <a:cubicBezTo>
                  <a:pt x="2593975" y="904875"/>
                  <a:pt x="2597388" y="923887"/>
                  <a:pt x="2600325" y="942975"/>
                </a:cubicBezTo>
                <a:cubicBezTo>
                  <a:pt x="2603739" y="965165"/>
                  <a:pt x="2602299" y="988507"/>
                  <a:pt x="2609850" y="1009650"/>
                </a:cubicBezTo>
                <a:cubicBezTo>
                  <a:pt x="2671132" y="1181239"/>
                  <a:pt x="2629485" y="983416"/>
                  <a:pt x="2667000" y="1133475"/>
                </a:cubicBezTo>
                <a:cubicBezTo>
                  <a:pt x="2699752" y="1264483"/>
                  <a:pt x="2666782" y="1190189"/>
                  <a:pt x="2705100" y="1266825"/>
                </a:cubicBezTo>
                <a:cubicBezTo>
                  <a:pt x="2708275" y="1317625"/>
                  <a:pt x="2710865" y="1368465"/>
                  <a:pt x="2714625" y="1419225"/>
                </a:cubicBezTo>
                <a:cubicBezTo>
                  <a:pt x="2721085" y="1506429"/>
                  <a:pt x="2723729" y="1520635"/>
                  <a:pt x="2733675" y="1600200"/>
                </a:cubicBezTo>
                <a:cubicBezTo>
                  <a:pt x="2723224" y="2101840"/>
                  <a:pt x="2724150" y="1904967"/>
                  <a:pt x="2724150" y="21907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5952053" y="3819525"/>
            <a:ext cx="124897" cy="2276475"/>
          </a:xfrm>
          <a:custGeom>
            <a:avLst/>
            <a:gdLst>
              <a:gd name="connsiteX0" fmla="*/ 124897 w 124897"/>
              <a:gd name="connsiteY0" fmla="*/ 1047750 h 2276475"/>
              <a:gd name="connsiteX1" fmla="*/ 115372 w 124897"/>
              <a:gd name="connsiteY1" fmla="*/ 400050 h 2276475"/>
              <a:gd name="connsiteX2" fmla="*/ 105847 w 124897"/>
              <a:gd name="connsiteY2" fmla="*/ 142875 h 2276475"/>
              <a:gd name="connsiteX3" fmla="*/ 67747 w 124897"/>
              <a:gd name="connsiteY3" fmla="*/ 28575 h 2276475"/>
              <a:gd name="connsiteX4" fmla="*/ 58222 w 124897"/>
              <a:gd name="connsiteY4" fmla="*/ 0 h 2276475"/>
              <a:gd name="connsiteX5" fmla="*/ 29647 w 124897"/>
              <a:gd name="connsiteY5" fmla="*/ 9525 h 2276475"/>
              <a:gd name="connsiteX6" fmla="*/ 20122 w 124897"/>
              <a:gd name="connsiteY6" fmla="*/ 38100 h 2276475"/>
              <a:gd name="connsiteX7" fmla="*/ 1072 w 124897"/>
              <a:gd name="connsiteY7" fmla="*/ 114300 h 2276475"/>
              <a:gd name="connsiteX8" fmla="*/ 1072 w 124897"/>
              <a:gd name="connsiteY8" fmla="*/ 857250 h 2276475"/>
              <a:gd name="connsiteX9" fmla="*/ 1072 w 124897"/>
              <a:gd name="connsiteY9" fmla="*/ 2276475 h 227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897" h="2276475">
                <a:moveTo>
                  <a:pt x="124897" y="1047750"/>
                </a:moveTo>
                <a:cubicBezTo>
                  <a:pt x="121722" y="831850"/>
                  <a:pt x="119917" y="615926"/>
                  <a:pt x="115372" y="400050"/>
                </a:cubicBezTo>
                <a:cubicBezTo>
                  <a:pt x="113566" y="314285"/>
                  <a:pt x="113173" y="228345"/>
                  <a:pt x="105847" y="142875"/>
                </a:cubicBezTo>
                <a:cubicBezTo>
                  <a:pt x="99805" y="72381"/>
                  <a:pt x="89584" y="79527"/>
                  <a:pt x="67747" y="28575"/>
                </a:cubicBezTo>
                <a:cubicBezTo>
                  <a:pt x="63792" y="19347"/>
                  <a:pt x="61397" y="9525"/>
                  <a:pt x="58222" y="0"/>
                </a:cubicBezTo>
                <a:cubicBezTo>
                  <a:pt x="48697" y="3175"/>
                  <a:pt x="36747" y="2425"/>
                  <a:pt x="29647" y="9525"/>
                </a:cubicBezTo>
                <a:cubicBezTo>
                  <a:pt x="22547" y="16625"/>
                  <a:pt x="22557" y="28360"/>
                  <a:pt x="20122" y="38100"/>
                </a:cubicBezTo>
                <a:lnTo>
                  <a:pt x="1072" y="114300"/>
                </a:lnTo>
                <a:cubicBezTo>
                  <a:pt x="20441" y="714751"/>
                  <a:pt x="5065" y="74682"/>
                  <a:pt x="1072" y="857250"/>
                </a:cubicBezTo>
                <a:cubicBezTo>
                  <a:pt x="-1342" y="1330319"/>
                  <a:pt x="1072" y="1803400"/>
                  <a:pt x="1072" y="22764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6848475" y="2876550"/>
            <a:ext cx="429710" cy="3419475"/>
          </a:xfrm>
          <a:custGeom>
            <a:avLst/>
            <a:gdLst>
              <a:gd name="connsiteX0" fmla="*/ 0 w 429710"/>
              <a:gd name="connsiteY0" fmla="*/ 1333500 h 3419475"/>
              <a:gd name="connsiteX1" fmla="*/ 28575 w 429710"/>
              <a:gd name="connsiteY1" fmla="*/ 1047750 h 3419475"/>
              <a:gd name="connsiteX2" fmla="*/ 38100 w 429710"/>
              <a:gd name="connsiteY2" fmla="*/ 1000125 h 3419475"/>
              <a:gd name="connsiteX3" fmla="*/ 47625 w 429710"/>
              <a:gd name="connsiteY3" fmla="*/ 838200 h 3419475"/>
              <a:gd name="connsiteX4" fmla="*/ 57150 w 429710"/>
              <a:gd name="connsiteY4" fmla="*/ 504825 h 3419475"/>
              <a:gd name="connsiteX5" fmla="*/ 76200 w 429710"/>
              <a:gd name="connsiteY5" fmla="*/ 342900 h 3419475"/>
              <a:gd name="connsiteX6" fmla="*/ 85725 w 429710"/>
              <a:gd name="connsiteY6" fmla="*/ 314325 h 3419475"/>
              <a:gd name="connsiteX7" fmla="*/ 104775 w 429710"/>
              <a:gd name="connsiteY7" fmla="*/ 238125 h 3419475"/>
              <a:gd name="connsiteX8" fmla="*/ 114300 w 429710"/>
              <a:gd name="connsiteY8" fmla="*/ 209550 h 3419475"/>
              <a:gd name="connsiteX9" fmla="*/ 133350 w 429710"/>
              <a:gd name="connsiteY9" fmla="*/ 180975 h 3419475"/>
              <a:gd name="connsiteX10" fmla="*/ 142875 w 429710"/>
              <a:gd name="connsiteY10" fmla="*/ 152400 h 3419475"/>
              <a:gd name="connsiteX11" fmla="*/ 161925 w 429710"/>
              <a:gd name="connsiteY11" fmla="*/ 85725 h 3419475"/>
              <a:gd name="connsiteX12" fmla="*/ 209550 w 429710"/>
              <a:gd name="connsiteY12" fmla="*/ 28575 h 3419475"/>
              <a:gd name="connsiteX13" fmla="*/ 228600 w 429710"/>
              <a:gd name="connsiteY13" fmla="*/ 0 h 3419475"/>
              <a:gd name="connsiteX14" fmla="*/ 276225 w 429710"/>
              <a:gd name="connsiteY14" fmla="*/ 19050 h 3419475"/>
              <a:gd name="connsiteX15" fmla="*/ 323850 w 429710"/>
              <a:gd name="connsiteY15" fmla="*/ 85725 h 3419475"/>
              <a:gd name="connsiteX16" fmla="*/ 352425 w 429710"/>
              <a:gd name="connsiteY16" fmla="*/ 171450 h 3419475"/>
              <a:gd name="connsiteX17" fmla="*/ 361950 w 429710"/>
              <a:gd name="connsiteY17" fmla="*/ 228600 h 3419475"/>
              <a:gd name="connsiteX18" fmla="*/ 381000 w 429710"/>
              <a:gd name="connsiteY18" fmla="*/ 266700 h 3419475"/>
              <a:gd name="connsiteX19" fmla="*/ 409575 w 429710"/>
              <a:gd name="connsiteY19" fmla="*/ 2781300 h 3419475"/>
              <a:gd name="connsiteX20" fmla="*/ 428625 w 429710"/>
              <a:gd name="connsiteY20" fmla="*/ 3038475 h 3419475"/>
              <a:gd name="connsiteX21" fmla="*/ 428625 w 429710"/>
              <a:gd name="connsiteY21" fmla="*/ 3419475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9710" h="3419475">
                <a:moveTo>
                  <a:pt x="0" y="1333500"/>
                </a:moveTo>
                <a:cubicBezTo>
                  <a:pt x="9525" y="1238250"/>
                  <a:pt x="17706" y="1142856"/>
                  <a:pt x="28575" y="1047750"/>
                </a:cubicBezTo>
                <a:cubicBezTo>
                  <a:pt x="30413" y="1031665"/>
                  <a:pt x="36634" y="1016248"/>
                  <a:pt x="38100" y="1000125"/>
                </a:cubicBezTo>
                <a:cubicBezTo>
                  <a:pt x="42995" y="946279"/>
                  <a:pt x="44450" y="892175"/>
                  <a:pt x="47625" y="838200"/>
                </a:cubicBezTo>
                <a:cubicBezTo>
                  <a:pt x="50800" y="727075"/>
                  <a:pt x="52424" y="615895"/>
                  <a:pt x="57150" y="504825"/>
                </a:cubicBezTo>
                <a:cubicBezTo>
                  <a:pt x="59548" y="448479"/>
                  <a:pt x="62764" y="396642"/>
                  <a:pt x="76200" y="342900"/>
                </a:cubicBezTo>
                <a:cubicBezTo>
                  <a:pt x="78635" y="333160"/>
                  <a:pt x="83083" y="324011"/>
                  <a:pt x="85725" y="314325"/>
                </a:cubicBezTo>
                <a:cubicBezTo>
                  <a:pt x="92614" y="289066"/>
                  <a:pt x="96496" y="262963"/>
                  <a:pt x="104775" y="238125"/>
                </a:cubicBezTo>
                <a:cubicBezTo>
                  <a:pt x="107950" y="228600"/>
                  <a:pt x="109810" y="218530"/>
                  <a:pt x="114300" y="209550"/>
                </a:cubicBezTo>
                <a:cubicBezTo>
                  <a:pt x="119420" y="199311"/>
                  <a:pt x="128230" y="191214"/>
                  <a:pt x="133350" y="180975"/>
                </a:cubicBezTo>
                <a:cubicBezTo>
                  <a:pt x="137840" y="171995"/>
                  <a:pt x="140117" y="162054"/>
                  <a:pt x="142875" y="152400"/>
                </a:cubicBezTo>
                <a:cubicBezTo>
                  <a:pt x="146944" y="138158"/>
                  <a:pt x="154312" y="100950"/>
                  <a:pt x="161925" y="85725"/>
                </a:cubicBezTo>
                <a:cubicBezTo>
                  <a:pt x="179662" y="50252"/>
                  <a:pt x="183218" y="60173"/>
                  <a:pt x="209550" y="28575"/>
                </a:cubicBezTo>
                <a:cubicBezTo>
                  <a:pt x="216879" y="19781"/>
                  <a:pt x="222250" y="9525"/>
                  <a:pt x="228600" y="0"/>
                </a:cubicBezTo>
                <a:cubicBezTo>
                  <a:pt x="244475" y="6350"/>
                  <a:pt x="261726" y="9988"/>
                  <a:pt x="276225" y="19050"/>
                </a:cubicBezTo>
                <a:cubicBezTo>
                  <a:pt x="302269" y="35328"/>
                  <a:pt x="312027" y="59122"/>
                  <a:pt x="323850" y="85725"/>
                </a:cubicBezTo>
                <a:cubicBezTo>
                  <a:pt x="339095" y="120026"/>
                  <a:pt x="345389" y="136270"/>
                  <a:pt x="352425" y="171450"/>
                </a:cubicBezTo>
                <a:cubicBezTo>
                  <a:pt x="356213" y="190388"/>
                  <a:pt x="356401" y="210102"/>
                  <a:pt x="361950" y="228600"/>
                </a:cubicBezTo>
                <a:cubicBezTo>
                  <a:pt x="366030" y="242200"/>
                  <a:pt x="374650" y="254000"/>
                  <a:pt x="381000" y="266700"/>
                </a:cubicBezTo>
                <a:cubicBezTo>
                  <a:pt x="467251" y="1258583"/>
                  <a:pt x="390212" y="302836"/>
                  <a:pt x="409575" y="2781300"/>
                </a:cubicBezTo>
                <a:cubicBezTo>
                  <a:pt x="412563" y="3163753"/>
                  <a:pt x="422409" y="2715264"/>
                  <a:pt x="428625" y="3038475"/>
                </a:cubicBezTo>
                <a:cubicBezTo>
                  <a:pt x="431067" y="3165452"/>
                  <a:pt x="428625" y="3292475"/>
                  <a:pt x="428625" y="34194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http://vignette4.wikia.nocookie.net/mermaidmelody/images/8/81/Mermaid_Princess_Lucia.png/revision/latest?cb=201207141933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24" y="1236510"/>
            <a:ext cx="2363406" cy="229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0" y="742950"/>
            <a:ext cx="791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아래와 같이 물이 뿜어져 나오고 중간 가장 높은 곳에 작물을 심을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01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디즈니 성이 보이는 아웃도어 </a:t>
            </a:r>
            <a:r>
              <a:rPr lang="en-US" altLang="ko-KR" sz="2800" dirty="0" smtClean="0"/>
              <a:t>1</a:t>
            </a:r>
            <a:r>
              <a:rPr lang="ko-KR" altLang="en-US" sz="2800" smtClean="0"/>
              <a:t>종 </a:t>
            </a:r>
            <a:r>
              <a:rPr lang="en-US" altLang="ko-KR" sz="2800" dirty="0" smtClean="0"/>
              <a:t>+ </a:t>
            </a:r>
            <a:r>
              <a:rPr lang="ko-KR" altLang="en-US" sz="2800" smtClean="0"/>
              <a:t>디즈니 공주 동상</a:t>
            </a: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0" y="742950"/>
            <a:ext cx="108446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디즈니 성이 보이는 아웃도어로 </a:t>
            </a:r>
            <a:r>
              <a:rPr lang="ko-KR" altLang="en-US" dirty="0" err="1" smtClean="0"/>
              <a:t>스페셜</a:t>
            </a:r>
            <a:r>
              <a:rPr lang="ko-KR" altLang="en-US" dirty="0" smtClean="0"/>
              <a:t> 컬렉션을 완성했을 때는 디즈니 공주 동상을 지급하고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스페셜</a:t>
            </a:r>
            <a:r>
              <a:rPr lang="en-US" altLang="ko-KR" dirty="0" smtClean="0"/>
              <a:t>+ </a:t>
            </a:r>
            <a:r>
              <a:rPr lang="ko-KR" altLang="en-US" smtClean="0"/>
              <a:t>컬렉션을 완성했을 때는 디즈니 성 아웃도어</a:t>
            </a:r>
            <a:r>
              <a:rPr lang="en-US" altLang="ko-KR" dirty="0" smtClean="0"/>
              <a:t>(</a:t>
            </a:r>
            <a:r>
              <a:rPr lang="ko-KR" altLang="en-US" smtClean="0"/>
              <a:t>밤</a:t>
            </a:r>
            <a:r>
              <a:rPr lang="en-US" altLang="ko-KR" dirty="0" smtClean="0"/>
              <a:t>)</a:t>
            </a:r>
            <a:r>
              <a:rPr lang="ko-KR" altLang="en-US" smtClean="0"/>
              <a:t>을 지급한다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디즈님</a:t>
            </a:r>
            <a:r>
              <a:rPr lang="ko-KR" altLang="en-US" dirty="0" smtClean="0"/>
              <a:t> 성 아웃도어</a:t>
            </a:r>
            <a:r>
              <a:rPr lang="en-US" altLang="ko-KR" dirty="0" smtClean="0"/>
              <a:t>(</a:t>
            </a:r>
            <a:r>
              <a:rPr lang="ko-KR" altLang="en-US" smtClean="0"/>
              <a:t>밤</a:t>
            </a:r>
            <a:r>
              <a:rPr lang="en-US" altLang="ko-KR" dirty="0" smtClean="0"/>
              <a:t>)</a:t>
            </a:r>
            <a:r>
              <a:rPr lang="ko-KR" altLang="en-US" smtClean="0"/>
              <a:t>의 경우 앞서 언급한 것과 동일하다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디즈니 공주 동상의 경우 아래와 같이 공주와 왕자가 서로 키스하고 있는 모습을 동상처럼 만들어 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유저는 그 주위 의자에 앉을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Picture 2" descr="https://pbs.twimg.com/media/CXnJPwvUwAAae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26" y="3028950"/>
            <a:ext cx="3820581" cy="28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9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file2.uf.tistory.com/image/2612954F54092650031E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35" y="2790825"/>
            <a:ext cx="5660571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공주님 성이 보이는 아웃도어</a:t>
            </a:r>
            <a:r>
              <a:rPr lang="en-US" altLang="ko-KR" sz="2800" dirty="0" smtClean="0"/>
              <a:t>(</a:t>
            </a:r>
            <a:r>
              <a:rPr lang="ko-KR" altLang="en-US" sz="2800" smtClean="0"/>
              <a:t>밤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56612" y="6010275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컬렉션 완성 보상 </a:t>
            </a:r>
            <a:r>
              <a:rPr lang="en-US" altLang="ko-KR" dirty="0" smtClean="0"/>
              <a:t>: </a:t>
            </a:r>
            <a:r>
              <a:rPr lang="ko-KR" altLang="en-US" smtClean="0"/>
              <a:t>디즈니 성</a:t>
            </a:r>
            <a:r>
              <a:rPr lang="en-US" altLang="ko-KR" dirty="0" smtClean="0"/>
              <a:t>(</a:t>
            </a:r>
            <a:r>
              <a:rPr lang="ko-KR" altLang="en-US"/>
              <a:t>밤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742950"/>
            <a:ext cx="1115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유저가 </a:t>
            </a:r>
            <a:r>
              <a:rPr lang="ko-KR" altLang="en-US" sz="1200" dirty="0" err="1" smtClean="0"/>
              <a:t>홈가든</a:t>
            </a:r>
            <a:r>
              <a:rPr lang="ko-KR" altLang="en-US" sz="1200" dirty="0" smtClean="0"/>
              <a:t> 시즌</a:t>
            </a:r>
            <a:r>
              <a:rPr lang="en-US" altLang="ko-KR" sz="1200" dirty="0" smtClean="0"/>
              <a:t>5</a:t>
            </a:r>
            <a:r>
              <a:rPr lang="ko-KR" altLang="en-US" sz="1200" smtClean="0"/>
              <a:t>에서 스페셜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작물 컬렉션을 모두 완성했을 경우 아래와 같이 스페셜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컬렉션 완성 보상으로 공주님 성이 보이는 아웃도어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밤</a:t>
            </a:r>
            <a:r>
              <a:rPr lang="en-US" altLang="ko-KR" sz="1200" dirty="0" smtClean="0"/>
              <a:t>)</a:t>
            </a:r>
            <a:r>
              <a:rPr lang="ko-KR" altLang="en-US" sz="1200" smtClean="0"/>
              <a:t>을 지급한다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3" name="이등변 삼각형 12"/>
          <p:cNvSpPr/>
          <p:nvPr/>
        </p:nvSpPr>
        <p:spPr>
          <a:xfrm rot="18000000">
            <a:off x="106450" y="2872754"/>
            <a:ext cx="1552976" cy="1338773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19171" y="3124044"/>
            <a:ext cx="3070897" cy="30708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://cfile2.uf.tistory.com/image/2612954F54092650031E3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4" r="29579" b="20264"/>
          <a:stretch/>
        </p:blipFill>
        <p:spPr bwMode="auto">
          <a:xfrm>
            <a:off x="1989754" y="1677753"/>
            <a:ext cx="2329732" cy="15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이등변 삼각형 3"/>
          <p:cNvSpPr/>
          <p:nvPr/>
        </p:nvSpPr>
        <p:spPr>
          <a:xfrm rot="18000000">
            <a:off x="897851" y="2555949"/>
            <a:ext cx="1060704" cy="9144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8000000">
            <a:off x="223525" y="3978987"/>
            <a:ext cx="1060704" cy="914400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static-cdn.jtvnw.net/jtv_user_pictures/scx1450-profile_image-085e9c34400634fe-300x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94931" y="1468226"/>
            <a:ext cx="910487" cy="9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5.depositphotos.com/1040662/479/v/950/depositphotos_4799137-stock-illustration-swan-silhouett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t="3880" r="33529" b="66992"/>
          <a:stretch/>
        </p:blipFill>
        <p:spPr bwMode="auto">
          <a:xfrm rot="20700000">
            <a:off x="1315862" y="1995859"/>
            <a:ext cx="735886" cy="4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static5.depositphotos.com/1040662/479/v/950/depositphotos_4799137-stock-illustration-swan-silhouett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t="3880" r="33529" b="66992"/>
          <a:stretch/>
        </p:blipFill>
        <p:spPr bwMode="auto">
          <a:xfrm rot="19800000">
            <a:off x="779769" y="2388673"/>
            <a:ext cx="735886" cy="4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static5.depositphotos.com/1040662/479/v/950/depositphotos_4799137-stock-illustration-swan-silhouett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t="3880" r="33529" b="66992"/>
          <a:stretch/>
        </p:blipFill>
        <p:spPr bwMode="auto">
          <a:xfrm rot="18000000">
            <a:off x="200563" y="2480575"/>
            <a:ext cx="735886" cy="4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 rot="18209744">
            <a:off x="-19555" y="4948867"/>
            <a:ext cx="1890324" cy="2291000"/>
            <a:chOff x="280194" y="3970637"/>
            <a:chExt cx="1890324" cy="2291000"/>
          </a:xfrm>
        </p:grpSpPr>
        <p:sp>
          <p:nvSpPr>
            <p:cNvPr id="24" name="이등변 삼각형 23"/>
            <p:cNvSpPr/>
            <p:nvPr/>
          </p:nvSpPr>
          <p:spPr>
            <a:xfrm rot="18000000">
              <a:off x="183941" y="4255777"/>
              <a:ext cx="1552976" cy="1338773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20000559">
              <a:off x="1109814" y="3970637"/>
              <a:ext cx="1060704" cy="914400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/>
            <p:cNvSpPr/>
            <p:nvPr/>
          </p:nvSpPr>
          <p:spPr>
            <a:xfrm rot="18000000">
              <a:off x="207042" y="5274085"/>
              <a:ext cx="1060704" cy="914400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4" name="Picture 10" descr="Sweet medieval style cathedral in Pasto, Colombia. Las Laj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26" y="1154006"/>
            <a:ext cx="3554786" cy="43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commons/thumb/d/d3/Commerce_de_Marseille-IMG_5773.jpg/800px-Commerce_de_Marseille-IMG_577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62" y="-53388"/>
            <a:ext cx="3554786" cy="266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자유형 20"/>
          <p:cNvSpPr/>
          <p:nvPr/>
        </p:nvSpPr>
        <p:spPr>
          <a:xfrm>
            <a:off x="771525" y="1238250"/>
            <a:ext cx="5721211" cy="5448300"/>
          </a:xfrm>
          <a:custGeom>
            <a:avLst/>
            <a:gdLst>
              <a:gd name="connsiteX0" fmla="*/ 1600200 w 5721211"/>
              <a:gd name="connsiteY0" fmla="*/ 2657475 h 5448300"/>
              <a:gd name="connsiteX1" fmla="*/ 1552575 w 5721211"/>
              <a:gd name="connsiteY1" fmla="*/ 2676525 h 5448300"/>
              <a:gd name="connsiteX2" fmla="*/ 1504950 w 5721211"/>
              <a:gd name="connsiteY2" fmla="*/ 2762250 h 5448300"/>
              <a:gd name="connsiteX3" fmla="*/ 1485900 w 5721211"/>
              <a:gd name="connsiteY3" fmla="*/ 2790825 h 5448300"/>
              <a:gd name="connsiteX4" fmla="*/ 1495425 w 5721211"/>
              <a:gd name="connsiteY4" fmla="*/ 2895600 h 5448300"/>
              <a:gd name="connsiteX5" fmla="*/ 1514475 w 5721211"/>
              <a:gd name="connsiteY5" fmla="*/ 2924175 h 5448300"/>
              <a:gd name="connsiteX6" fmla="*/ 1524000 w 5721211"/>
              <a:gd name="connsiteY6" fmla="*/ 2952750 h 5448300"/>
              <a:gd name="connsiteX7" fmla="*/ 1571625 w 5721211"/>
              <a:gd name="connsiteY7" fmla="*/ 3009900 h 5448300"/>
              <a:gd name="connsiteX8" fmla="*/ 1581150 w 5721211"/>
              <a:gd name="connsiteY8" fmla="*/ 3038475 h 5448300"/>
              <a:gd name="connsiteX9" fmla="*/ 1600200 w 5721211"/>
              <a:gd name="connsiteY9" fmla="*/ 3181350 h 5448300"/>
              <a:gd name="connsiteX10" fmla="*/ 1600200 w 5721211"/>
              <a:gd name="connsiteY10" fmla="*/ 3524250 h 5448300"/>
              <a:gd name="connsiteX11" fmla="*/ 1590675 w 5721211"/>
              <a:gd name="connsiteY11" fmla="*/ 3590925 h 5448300"/>
              <a:gd name="connsiteX12" fmla="*/ 1562100 w 5721211"/>
              <a:gd name="connsiteY12" fmla="*/ 3676650 h 5448300"/>
              <a:gd name="connsiteX13" fmla="*/ 1552575 w 5721211"/>
              <a:gd name="connsiteY13" fmla="*/ 3705225 h 5448300"/>
              <a:gd name="connsiteX14" fmla="*/ 1533525 w 5721211"/>
              <a:gd name="connsiteY14" fmla="*/ 3810000 h 5448300"/>
              <a:gd name="connsiteX15" fmla="*/ 1543050 w 5721211"/>
              <a:gd name="connsiteY15" fmla="*/ 3914775 h 5448300"/>
              <a:gd name="connsiteX16" fmla="*/ 1562100 w 5721211"/>
              <a:gd name="connsiteY16" fmla="*/ 3981450 h 5448300"/>
              <a:gd name="connsiteX17" fmla="*/ 1571625 w 5721211"/>
              <a:gd name="connsiteY17" fmla="*/ 4019550 h 5448300"/>
              <a:gd name="connsiteX18" fmla="*/ 1590675 w 5721211"/>
              <a:gd name="connsiteY18" fmla="*/ 4057650 h 5448300"/>
              <a:gd name="connsiteX19" fmla="*/ 1609725 w 5721211"/>
              <a:gd name="connsiteY19" fmla="*/ 4114800 h 5448300"/>
              <a:gd name="connsiteX20" fmla="*/ 1647825 w 5721211"/>
              <a:gd name="connsiteY20" fmla="*/ 4171950 h 5448300"/>
              <a:gd name="connsiteX21" fmla="*/ 1657350 w 5721211"/>
              <a:gd name="connsiteY21" fmla="*/ 4200525 h 5448300"/>
              <a:gd name="connsiteX22" fmla="*/ 1695450 w 5721211"/>
              <a:gd name="connsiteY22" fmla="*/ 4257675 h 5448300"/>
              <a:gd name="connsiteX23" fmla="*/ 1676400 w 5721211"/>
              <a:gd name="connsiteY23" fmla="*/ 4552950 h 5448300"/>
              <a:gd name="connsiteX24" fmla="*/ 1657350 w 5721211"/>
              <a:gd name="connsiteY24" fmla="*/ 4591050 h 5448300"/>
              <a:gd name="connsiteX25" fmla="*/ 1628775 w 5721211"/>
              <a:gd name="connsiteY25" fmla="*/ 4610100 h 5448300"/>
              <a:gd name="connsiteX26" fmla="*/ 1590675 w 5721211"/>
              <a:gd name="connsiteY26" fmla="*/ 4667250 h 5448300"/>
              <a:gd name="connsiteX27" fmla="*/ 1571625 w 5721211"/>
              <a:gd name="connsiteY27" fmla="*/ 4695825 h 5448300"/>
              <a:gd name="connsiteX28" fmla="*/ 1514475 w 5721211"/>
              <a:gd name="connsiteY28" fmla="*/ 4752975 h 5448300"/>
              <a:gd name="connsiteX29" fmla="*/ 1485900 w 5721211"/>
              <a:gd name="connsiteY29" fmla="*/ 4781550 h 5448300"/>
              <a:gd name="connsiteX30" fmla="*/ 1457325 w 5721211"/>
              <a:gd name="connsiteY30" fmla="*/ 4791075 h 5448300"/>
              <a:gd name="connsiteX31" fmla="*/ 1400175 w 5721211"/>
              <a:gd name="connsiteY31" fmla="*/ 4838700 h 5448300"/>
              <a:gd name="connsiteX32" fmla="*/ 1371600 w 5721211"/>
              <a:gd name="connsiteY32" fmla="*/ 4867275 h 5448300"/>
              <a:gd name="connsiteX33" fmla="*/ 1333500 w 5721211"/>
              <a:gd name="connsiteY33" fmla="*/ 4876800 h 5448300"/>
              <a:gd name="connsiteX34" fmla="*/ 1304925 w 5721211"/>
              <a:gd name="connsiteY34" fmla="*/ 4895850 h 5448300"/>
              <a:gd name="connsiteX35" fmla="*/ 1276350 w 5721211"/>
              <a:gd name="connsiteY35" fmla="*/ 4924425 h 5448300"/>
              <a:gd name="connsiteX36" fmla="*/ 1190625 w 5721211"/>
              <a:gd name="connsiteY36" fmla="*/ 4953000 h 5448300"/>
              <a:gd name="connsiteX37" fmla="*/ 1123950 w 5721211"/>
              <a:gd name="connsiteY37" fmla="*/ 4972050 h 5448300"/>
              <a:gd name="connsiteX38" fmla="*/ 1057275 w 5721211"/>
              <a:gd name="connsiteY38" fmla="*/ 4981575 h 5448300"/>
              <a:gd name="connsiteX39" fmla="*/ 904875 w 5721211"/>
              <a:gd name="connsiteY39" fmla="*/ 5000625 h 5448300"/>
              <a:gd name="connsiteX40" fmla="*/ 790575 w 5721211"/>
              <a:gd name="connsiteY40" fmla="*/ 4991100 h 5448300"/>
              <a:gd name="connsiteX41" fmla="*/ 752475 w 5721211"/>
              <a:gd name="connsiteY41" fmla="*/ 4972050 h 5448300"/>
              <a:gd name="connsiteX42" fmla="*/ 704850 w 5721211"/>
              <a:gd name="connsiteY42" fmla="*/ 4962525 h 5448300"/>
              <a:gd name="connsiteX43" fmla="*/ 666750 w 5721211"/>
              <a:gd name="connsiteY43" fmla="*/ 4943475 h 5448300"/>
              <a:gd name="connsiteX44" fmla="*/ 600075 w 5721211"/>
              <a:gd name="connsiteY44" fmla="*/ 4924425 h 5448300"/>
              <a:gd name="connsiteX45" fmla="*/ 571500 w 5721211"/>
              <a:gd name="connsiteY45" fmla="*/ 4905375 h 5448300"/>
              <a:gd name="connsiteX46" fmla="*/ 504825 w 5721211"/>
              <a:gd name="connsiteY46" fmla="*/ 4886325 h 5448300"/>
              <a:gd name="connsiteX47" fmla="*/ 476250 w 5721211"/>
              <a:gd name="connsiteY47" fmla="*/ 4876800 h 5448300"/>
              <a:gd name="connsiteX48" fmla="*/ 419100 w 5721211"/>
              <a:gd name="connsiteY48" fmla="*/ 4838700 h 5448300"/>
              <a:gd name="connsiteX49" fmla="*/ 361950 w 5721211"/>
              <a:gd name="connsiteY49" fmla="*/ 4819650 h 5448300"/>
              <a:gd name="connsiteX50" fmla="*/ 333375 w 5721211"/>
              <a:gd name="connsiteY50" fmla="*/ 4800600 h 5448300"/>
              <a:gd name="connsiteX51" fmla="*/ 219075 w 5721211"/>
              <a:gd name="connsiteY51" fmla="*/ 4743450 h 5448300"/>
              <a:gd name="connsiteX52" fmla="*/ 190500 w 5721211"/>
              <a:gd name="connsiteY52" fmla="*/ 4724400 h 5448300"/>
              <a:gd name="connsiteX53" fmla="*/ 161925 w 5721211"/>
              <a:gd name="connsiteY53" fmla="*/ 4705350 h 5448300"/>
              <a:gd name="connsiteX54" fmla="*/ 123825 w 5721211"/>
              <a:gd name="connsiteY54" fmla="*/ 4648200 h 5448300"/>
              <a:gd name="connsiteX55" fmla="*/ 104775 w 5721211"/>
              <a:gd name="connsiteY55" fmla="*/ 4619625 h 5448300"/>
              <a:gd name="connsiteX56" fmla="*/ 95250 w 5721211"/>
              <a:gd name="connsiteY56" fmla="*/ 4581525 h 5448300"/>
              <a:gd name="connsiteX57" fmla="*/ 57150 w 5721211"/>
              <a:gd name="connsiteY57" fmla="*/ 4524375 h 5448300"/>
              <a:gd name="connsiteX58" fmla="*/ 38100 w 5721211"/>
              <a:gd name="connsiteY58" fmla="*/ 4467225 h 5448300"/>
              <a:gd name="connsiteX59" fmla="*/ 28575 w 5721211"/>
              <a:gd name="connsiteY59" fmla="*/ 4438650 h 5448300"/>
              <a:gd name="connsiteX60" fmla="*/ 19050 w 5721211"/>
              <a:gd name="connsiteY60" fmla="*/ 4400550 h 5448300"/>
              <a:gd name="connsiteX61" fmla="*/ 9525 w 5721211"/>
              <a:gd name="connsiteY61" fmla="*/ 4371975 h 5448300"/>
              <a:gd name="connsiteX62" fmla="*/ 0 w 5721211"/>
              <a:gd name="connsiteY62" fmla="*/ 4324350 h 5448300"/>
              <a:gd name="connsiteX63" fmla="*/ 9525 w 5721211"/>
              <a:gd name="connsiteY63" fmla="*/ 4010025 h 5448300"/>
              <a:gd name="connsiteX64" fmla="*/ 38100 w 5721211"/>
              <a:gd name="connsiteY64" fmla="*/ 3943350 h 5448300"/>
              <a:gd name="connsiteX65" fmla="*/ 57150 w 5721211"/>
              <a:gd name="connsiteY65" fmla="*/ 3886200 h 5448300"/>
              <a:gd name="connsiteX66" fmla="*/ 95250 w 5721211"/>
              <a:gd name="connsiteY66" fmla="*/ 3819525 h 5448300"/>
              <a:gd name="connsiteX67" fmla="*/ 123825 w 5721211"/>
              <a:gd name="connsiteY67" fmla="*/ 3762375 h 5448300"/>
              <a:gd name="connsiteX68" fmla="*/ 133350 w 5721211"/>
              <a:gd name="connsiteY68" fmla="*/ 3724275 h 5448300"/>
              <a:gd name="connsiteX69" fmla="*/ 171450 w 5721211"/>
              <a:gd name="connsiteY69" fmla="*/ 3657600 h 5448300"/>
              <a:gd name="connsiteX70" fmla="*/ 200025 w 5721211"/>
              <a:gd name="connsiteY70" fmla="*/ 3590925 h 5448300"/>
              <a:gd name="connsiteX71" fmla="*/ 228600 w 5721211"/>
              <a:gd name="connsiteY71" fmla="*/ 3495675 h 5448300"/>
              <a:gd name="connsiteX72" fmla="*/ 238125 w 5721211"/>
              <a:gd name="connsiteY72" fmla="*/ 3467100 h 5448300"/>
              <a:gd name="connsiteX73" fmla="*/ 247650 w 5721211"/>
              <a:gd name="connsiteY73" fmla="*/ 3429000 h 5448300"/>
              <a:gd name="connsiteX74" fmla="*/ 276225 w 5721211"/>
              <a:gd name="connsiteY74" fmla="*/ 3324225 h 5448300"/>
              <a:gd name="connsiteX75" fmla="*/ 295275 w 5721211"/>
              <a:gd name="connsiteY75" fmla="*/ 3190875 h 5448300"/>
              <a:gd name="connsiteX76" fmla="*/ 304800 w 5721211"/>
              <a:gd name="connsiteY76" fmla="*/ 3105150 h 5448300"/>
              <a:gd name="connsiteX77" fmla="*/ 314325 w 5721211"/>
              <a:gd name="connsiteY77" fmla="*/ 3057525 h 5448300"/>
              <a:gd name="connsiteX78" fmla="*/ 333375 w 5721211"/>
              <a:gd name="connsiteY78" fmla="*/ 2962275 h 5448300"/>
              <a:gd name="connsiteX79" fmla="*/ 352425 w 5721211"/>
              <a:gd name="connsiteY79" fmla="*/ 2933700 h 5448300"/>
              <a:gd name="connsiteX80" fmla="*/ 381000 w 5721211"/>
              <a:gd name="connsiteY80" fmla="*/ 2857500 h 5448300"/>
              <a:gd name="connsiteX81" fmla="*/ 419100 w 5721211"/>
              <a:gd name="connsiteY81" fmla="*/ 2800350 h 5448300"/>
              <a:gd name="connsiteX82" fmla="*/ 457200 w 5721211"/>
              <a:gd name="connsiteY82" fmla="*/ 2752725 h 5448300"/>
              <a:gd name="connsiteX83" fmla="*/ 485775 w 5721211"/>
              <a:gd name="connsiteY83" fmla="*/ 2695575 h 5448300"/>
              <a:gd name="connsiteX84" fmla="*/ 514350 w 5721211"/>
              <a:gd name="connsiteY84" fmla="*/ 2676525 h 5448300"/>
              <a:gd name="connsiteX85" fmla="*/ 533400 w 5721211"/>
              <a:gd name="connsiteY85" fmla="*/ 2647950 h 5448300"/>
              <a:gd name="connsiteX86" fmla="*/ 561975 w 5721211"/>
              <a:gd name="connsiteY86" fmla="*/ 2628900 h 5448300"/>
              <a:gd name="connsiteX87" fmla="*/ 600075 w 5721211"/>
              <a:gd name="connsiteY87" fmla="*/ 2581275 h 5448300"/>
              <a:gd name="connsiteX88" fmla="*/ 619125 w 5721211"/>
              <a:gd name="connsiteY88" fmla="*/ 2552700 h 5448300"/>
              <a:gd name="connsiteX89" fmla="*/ 647700 w 5721211"/>
              <a:gd name="connsiteY89" fmla="*/ 2524125 h 5448300"/>
              <a:gd name="connsiteX90" fmla="*/ 657225 w 5721211"/>
              <a:gd name="connsiteY90" fmla="*/ 2495550 h 5448300"/>
              <a:gd name="connsiteX91" fmla="*/ 695325 w 5721211"/>
              <a:gd name="connsiteY91" fmla="*/ 2438400 h 5448300"/>
              <a:gd name="connsiteX92" fmla="*/ 742950 w 5721211"/>
              <a:gd name="connsiteY92" fmla="*/ 2381250 h 5448300"/>
              <a:gd name="connsiteX93" fmla="*/ 771525 w 5721211"/>
              <a:gd name="connsiteY93" fmla="*/ 2362200 h 5448300"/>
              <a:gd name="connsiteX94" fmla="*/ 800100 w 5721211"/>
              <a:gd name="connsiteY94" fmla="*/ 2333625 h 5448300"/>
              <a:gd name="connsiteX95" fmla="*/ 885825 w 5721211"/>
              <a:gd name="connsiteY95" fmla="*/ 2276475 h 5448300"/>
              <a:gd name="connsiteX96" fmla="*/ 914400 w 5721211"/>
              <a:gd name="connsiteY96" fmla="*/ 2257425 h 5448300"/>
              <a:gd name="connsiteX97" fmla="*/ 952500 w 5721211"/>
              <a:gd name="connsiteY97" fmla="*/ 2200275 h 5448300"/>
              <a:gd name="connsiteX98" fmla="*/ 971550 w 5721211"/>
              <a:gd name="connsiteY98" fmla="*/ 2171700 h 5448300"/>
              <a:gd name="connsiteX99" fmla="*/ 1000125 w 5721211"/>
              <a:gd name="connsiteY99" fmla="*/ 2105025 h 5448300"/>
              <a:gd name="connsiteX100" fmla="*/ 1009650 w 5721211"/>
              <a:gd name="connsiteY100" fmla="*/ 2076450 h 5448300"/>
              <a:gd name="connsiteX101" fmla="*/ 1028700 w 5721211"/>
              <a:gd name="connsiteY101" fmla="*/ 2047875 h 5448300"/>
              <a:gd name="connsiteX102" fmla="*/ 1047750 w 5721211"/>
              <a:gd name="connsiteY102" fmla="*/ 1990725 h 5448300"/>
              <a:gd name="connsiteX103" fmla="*/ 1114425 w 5721211"/>
              <a:gd name="connsiteY103" fmla="*/ 1914525 h 5448300"/>
              <a:gd name="connsiteX104" fmla="*/ 1143000 w 5721211"/>
              <a:gd name="connsiteY104" fmla="*/ 1905000 h 5448300"/>
              <a:gd name="connsiteX105" fmla="*/ 1181100 w 5721211"/>
              <a:gd name="connsiteY105" fmla="*/ 1876425 h 5448300"/>
              <a:gd name="connsiteX106" fmla="*/ 1323975 w 5721211"/>
              <a:gd name="connsiteY106" fmla="*/ 1876425 h 5448300"/>
              <a:gd name="connsiteX107" fmla="*/ 1400175 w 5721211"/>
              <a:gd name="connsiteY107" fmla="*/ 1885950 h 5448300"/>
              <a:gd name="connsiteX108" fmla="*/ 1447800 w 5721211"/>
              <a:gd name="connsiteY108" fmla="*/ 1895475 h 5448300"/>
              <a:gd name="connsiteX109" fmla="*/ 1562100 w 5721211"/>
              <a:gd name="connsiteY109" fmla="*/ 1905000 h 5448300"/>
              <a:gd name="connsiteX110" fmla="*/ 1619250 w 5721211"/>
              <a:gd name="connsiteY110" fmla="*/ 1924050 h 5448300"/>
              <a:gd name="connsiteX111" fmla="*/ 1743075 w 5721211"/>
              <a:gd name="connsiteY111" fmla="*/ 1933575 h 5448300"/>
              <a:gd name="connsiteX112" fmla="*/ 1905000 w 5721211"/>
              <a:gd name="connsiteY112" fmla="*/ 1943100 h 5448300"/>
              <a:gd name="connsiteX113" fmla="*/ 2095500 w 5721211"/>
              <a:gd name="connsiteY113" fmla="*/ 1971675 h 5448300"/>
              <a:gd name="connsiteX114" fmla="*/ 2257425 w 5721211"/>
              <a:gd name="connsiteY114" fmla="*/ 1990725 h 5448300"/>
              <a:gd name="connsiteX115" fmla="*/ 2295525 w 5721211"/>
              <a:gd name="connsiteY115" fmla="*/ 2000250 h 5448300"/>
              <a:gd name="connsiteX116" fmla="*/ 2352675 w 5721211"/>
              <a:gd name="connsiteY116" fmla="*/ 2009775 h 5448300"/>
              <a:gd name="connsiteX117" fmla="*/ 2724150 w 5721211"/>
              <a:gd name="connsiteY117" fmla="*/ 2000250 h 5448300"/>
              <a:gd name="connsiteX118" fmla="*/ 2781300 w 5721211"/>
              <a:gd name="connsiteY118" fmla="*/ 1981200 h 5448300"/>
              <a:gd name="connsiteX119" fmla="*/ 2809875 w 5721211"/>
              <a:gd name="connsiteY119" fmla="*/ 1971675 h 5448300"/>
              <a:gd name="connsiteX120" fmla="*/ 2838450 w 5721211"/>
              <a:gd name="connsiteY120" fmla="*/ 1952625 h 5448300"/>
              <a:gd name="connsiteX121" fmla="*/ 2962275 w 5721211"/>
              <a:gd name="connsiteY121" fmla="*/ 1924050 h 5448300"/>
              <a:gd name="connsiteX122" fmla="*/ 3105150 w 5721211"/>
              <a:gd name="connsiteY122" fmla="*/ 1895475 h 5448300"/>
              <a:gd name="connsiteX123" fmla="*/ 3143250 w 5721211"/>
              <a:gd name="connsiteY123" fmla="*/ 1876425 h 5448300"/>
              <a:gd name="connsiteX124" fmla="*/ 3228975 w 5721211"/>
              <a:gd name="connsiteY124" fmla="*/ 1857375 h 5448300"/>
              <a:gd name="connsiteX125" fmla="*/ 3286125 w 5721211"/>
              <a:gd name="connsiteY125" fmla="*/ 1809750 h 5448300"/>
              <a:gd name="connsiteX126" fmla="*/ 3314700 w 5721211"/>
              <a:gd name="connsiteY126" fmla="*/ 1800225 h 5448300"/>
              <a:gd name="connsiteX127" fmla="*/ 3333750 w 5721211"/>
              <a:gd name="connsiteY127" fmla="*/ 1771650 h 5448300"/>
              <a:gd name="connsiteX128" fmla="*/ 3371850 w 5721211"/>
              <a:gd name="connsiteY128" fmla="*/ 1752600 h 5448300"/>
              <a:gd name="connsiteX129" fmla="*/ 3429000 w 5721211"/>
              <a:gd name="connsiteY129" fmla="*/ 1714500 h 5448300"/>
              <a:gd name="connsiteX130" fmla="*/ 3457575 w 5721211"/>
              <a:gd name="connsiteY130" fmla="*/ 1695450 h 5448300"/>
              <a:gd name="connsiteX131" fmla="*/ 3543300 w 5721211"/>
              <a:gd name="connsiteY131" fmla="*/ 1619250 h 5448300"/>
              <a:gd name="connsiteX132" fmla="*/ 3600450 w 5721211"/>
              <a:gd name="connsiteY132" fmla="*/ 1552575 h 5448300"/>
              <a:gd name="connsiteX133" fmla="*/ 3657600 w 5721211"/>
              <a:gd name="connsiteY133" fmla="*/ 1476375 h 5448300"/>
              <a:gd name="connsiteX134" fmla="*/ 3676650 w 5721211"/>
              <a:gd name="connsiteY134" fmla="*/ 1447800 h 5448300"/>
              <a:gd name="connsiteX135" fmla="*/ 3724275 w 5721211"/>
              <a:gd name="connsiteY135" fmla="*/ 1390650 h 5448300"/>
              <a:gd name="connsiteX136" fmla="*/ 3743325 w 5721211"/>
              <a:gd name="connsiteY136" fmla="*/ 1333500 h 5448300"/>
              <a:gd name="connsiteX137" fmla="*/ 3771900 w 5721211"/>
              <a:gd name="connsiteY137" fmla="*/ 1276350 h 5448300"/>
              <a:gd name="connsiteX138" fmla="*/ 3790950 w 5721211"/>
              <a:gd name="connsiteY138" fmla="*/ 1247775 h 5448300"/>
              <a:gd name="connsiteX139" fmla="*/ 3810000 w 5721211"/>
              <a:gd name="connsiteY139" fmla="*/ 1209675 h 5448300"/>
              <a:gd name="connsiteX140" fmla="*/ 3838575 w 5721211"/>
              <a:gd name="connsiteY140" fmla="*/ 1171575 h 5448300"/>
              <a:gd name="connsiteX141" fmla="*/ 3876675 w 5721211"/>
              <a:gd name="connsiteY141" fmla="*/ 1104900 h 5448300"/>
              <a:gd name="connsiteX142" fmla="*/ 3895725 w 5721211"/>
              <a:gd name="connsiteY142" fmla="*/ 1076325 h 5448300"/>
              <a:gd name="connsiteX143" fmla="*/ 3933825 w 5721211"/>
              <a:gd name="connsiteY143" fmla="*/ 1009650 h 5448300"/>
              <a:gd name="connsiteX144" fmla="*/ 3962400 w 5721211"/>
              <a:gd name="connsiteY144" fmla="*/ 981075 h 5448300"/>
              <a:gd name="connsiteX145" fmla="*/ 3971925 w 5721211"/>
              <a:gd name="connsiteY145" fmla="*/ 942975 h 5448300"/>
              <a:gd name="connsiteX146" fmla="*/ 4000500 w 5721211"/>
              <a:gd name="connsiteY146" fmla="*/ 914400 h 5448300"/>
              <a:gd name="connsiteX147" fmla="*/ 4029075 w 5721211"/>
              <a:gd name="connsiteY147" fmla="*/ 866775 h 5448300"/>
              <a:gd name="connsiteX148" fmla="*/ 4076700 w 5721211"/>
              <a:gd name="connsiteY148" fmla="*/ 771525 h 5448300"/>
              <a:gd name="connsiteX149" fmla="*/ 4114800 w 5721211"/>
              <a:gd name="connsiteY149" fmla="*/ 733425 h 5448300"/>
              <a:gd name="connsiteX150" fmla="*/ 4133850 w 5721211"/>
              <a:gd name="connsiteY150" fmla="*/ 695325 h 5448300"/>
              <a:gd name="connsiteX151" fmla="*/ 4143375 w 5721211"/>
              <a:gd name="connsiteY151" fmla="*/ 666750 h 5448300"/>
              <a:gd name="connsiteX152" fmla="*/ 4181475 w 5721211"/>
              <a:gd name="connsiteY152" fmla="*/ 638175 h 5448300"/>
              <a:gd name="connsiteX153" fmla="*/ 4210050 w 5721211"/>
              <a:gd name="connsiteY153" fmla="*/ 600075 h 5448300"/>
              <a:gd name="connsiteX154" fmla="*/ 4248150 w 5721211"/>
              <a:gd name="connsiteY154" fmla="*/ 542925 h 5448300"/>
              <a:gd name="connsiteX155" fmla="*/ 4276725 w 5721211"/>
              <a:gd name="connsiteY155" fmla="*/ 523875 h 5448300"/>
              <a:gd name="connsiteX156" fmla="*/ 4305300 w 5721211"/>
              <a:gd name="connsiteY156" fmla="*/ 485775 h 5448300"/>
              <a:gd name="connsiteX157" fmla="*/ 4371975 w 5721211"/>
              <a:gd name="connsiteY157" fmla="*/ 447675 h 5448300"/>
              <a:gd name="connsiteX158" fmla="*/ 4448175 w 5721211"/>
              <a:gd name="connsiteY158" fmla="*/ 381000 h 5448300"/>
              <a:gd name="connsiteX159" fmla="*/ 4552950 w 5721211"/>
              <a:gd name="connsiteY159" fmla="*/ 285750 h 5448300"/>
              <a:gd name="connsiteX160" fmla="*/ 4581525 w 5721211"/>
              <a:gd name="connsiteY160" fmla="*/ 257175 h 5448300"/>
              <a:gd name="connsiteX161" fmla="*/ 4657725 w 5721211"/>
              <a:gd name="connsiteY161" fmla="*/ 190500 h 5448300"/>
              <a:gd name="connsiteX162" fmla="*/ 4714875 w 5721211"/>
              <a:gd name="connsiteY162" fmla="*/ 123825 h 5448300"/>
              <a:gd name="connsiteX163" fmla="*/ 4743450 w 5721211"/>
              <a:gd name="connsiteY163" fmla="*/ 104775 h 5448300"/>
              <a:gd name="connsiteX164" fmla="*/ 4810125 w 5721211"/>
              <a:gd name="connsiteY164" fmla="*/ 57150 h 5448300"/>
              <a:gd name="connsiteX165" fmla="*/ 4829175 w 5721211"/>
              <a:gd name="connsiteY165" fmla="*/ 28575 h 5448300"/>
              <a:gd name="connsiteX166" fmla="*/ 4857750 w 5721211"/>
              <a:gd name="connsiteY166" fmla="*/ 19050 h 5448300"/>
              <a:gd name="connsiteX167" fmla="*/ 4886325 w 5721211"/>
              <a:gd name="connsiteY167" fmla="*/ 0 h 5448300"/>
              <a:gd name="connsiteX168" fmla="*/ 4943475 w 5721211"/>
              <a:gd name="connsiteY168" fmla="*/ 28575 h 5448300"/>
              <a:gd name="connsiteX169" fmla="*/ 4962525 w 5721211"/>
              <a:gd name="connsiteY169" fmla="*/ 57150 h 5448300"/>
              <a:gd name="connsiteX170" fmla="*/ 5038725 w 5721211"/>
              <a:gd name="connsiteY170" fmla="*/ 95250 h 5448300"/>
              <a:gd name="connsiteX171" fmla="*/ 5095875 w 5721211"/>
              <a:gd name="connsiteY171" fmla="*/ 142875 h 5448300"/>
              <a:gd name="connsiteX172" fmla="*/ 5162550 w 5721211"/>
              <a:gd name="connsiteY172" fmla="*/ 190500 h 5448300"/>
              <a:gd name="connsiteX173" fmla="*/ 5200650 w 5721211"/>
              <a:gd name="connsiteY173" fmla="*/ 209550 h 5448300"/>
              <a:gd name="connsiteX174" fmla="*/ 5267325 w 5721211"/>
              <a:gd name="connsiteY174" fmla="*/ 276225 h 5448300"/>
              <a:gd name="connsiteX175" fmla="*/ 5286375 w 5721211"/>
              <a:gd name="connsiteY175" fmla="*/ 323850 h 5448300"/>
              <a:gd name="connsiteX176" fmla="*/ 5295900 w 5721211"/>
              <a:gd name="connsiteY176" fmla="*/ 352425 h 5448300"/>
              <a:gd name="connsiteX177" fmla="*/ 5314950 w 5721211"/>
              <a:gd name="connsiteY177" fmla="*/ 381000 h 5448300"/>
              <a:gd name="connsiteX178" fmla="*/ 5324475 w 5721211"/>
              <a:gd name="connsiteY178" fmla="*/ 409575 h 5448300"/>
              <a:gd name="connsiteX179" fmla="*/ 5362575 w 5721211"/>
              <a:gd name="connsiteY179" fmla="*/ 485775 h 5448300"/>
              <a:gd name="connsiteX180" fmla="*/ 5400675 w 5721211"/>
              <a:gd name="connsiteY180" fmla="*/ 581025 h 5448300"/>
              <a:gd name="connsiteX181" fmla="*/ 5419725 w 5721211"/>
              <a:gd name="connsiteY181" fmla="*/ 628650 h 5448300"/>
              <a:gd name="connsiteX182" fmla="*/ 5438775 w 5721211"/>
              <a:gd name="connsiteY182" fmla="*/ 657225 h 5448300"/>
              <a:gd name="connsiteX183" fmla="*/ 5448300 w 5721211"/>
              <a:gd name="connsiteY183" fmla="*/ 685800 h 5448300"/>
              <a:gd name="connsiteX184" fmla="*/ 5486400 w 5721211"/>
              <a:gd name="connsiteY184" fmla="*/ 752475 h 5448300"/>
              <a:gd name="connsiteX185" fmla="*/ 5514975 w 5721211"/>
              <a:gd name="connsiteY185" fmla="*/ 809625 h 5448300"/>
              <a:gd name="connsiteX186" fmla="*/ 5543550 w 5721211"/>
              <a:gd name="connsiteY186" fmla="*/ 876300 h 5448300"/>
              <a:gd name="connsiteX187" fmla="*/ 5553075 w 5721211"/>
              <a:gd name="connsiteY187" fmla="*/ 914400 h 5448300"/>
              <a:gd name="connsiteX188" fmla="*/ 5581650 w 5721211"/>
              <a:gd name="connsiteY188" fmla="*/ 981075 h 5448300"/>
              <a:gd name="connsiteX189" fmla="*/ 5591175 w 5721211"/>
              <a:gd name="connsiteY189" fmla="*/ 1028700 h 5448300"/>
              <a:gd name="connsiteX190" fmla="*/ 5600700 w 5721211"/>
              <a:gd name="connsiteY190" fmla="*/ 1066800 h 5448300"/>
              <a:gd name="connsiteX191" fmla="*/ 5619750 w 5721211"/>
              <a:gd name="connsiteY191" fmla="*/ 1200150 h 5448300"/>
              <a:gd name="connsiteX192" fmla="*/ 5629275 w 5721211"/>
              <a:gd name="connsiteY192" fmla="*/ 1247775 h 5448300"/>
              <a:gd name="connsiteX193" fmla="*/ 5638800 w 5721211"/>
              <a:gd name="connsiteY193" fmla="*/ 1333500 h 5448300"/>
              <a:gd name="connsiteX194" fmla="*/ 5648325 w 5721211"/>
              <a:gd name="connsiteY194" fmla="*/ 1362075 h 5448300"/>
              <a:gd name="connsiteX195" fmla="*/ 5657850 w 5721211"/>
              <a:gd name="connsiteY195" fmla="*/ 1400175 h 5448300"/>
              <a:gd name="connsiteX196" fmla="*/ 5676900 w 5721211"/>
              <a:gd name="connsiteY196" fmla="*/ 1552575 h 5448300"/>
              <a:gd name="connsiteX197" fmla="*/ 5695950 w 5721211"/>
              <a:gd name="connsiteY197" fmla="*/ 1704975 h 5448300"/>
              <a:gd name="connsiteX198" fmla="*/ 5695950 w 5721211"/>
              <a:gd name="connsiteY198" fmla="*/ 5229225 h 5448300"/>
              <a:gd name="connsiteX199" fmla="*/ 5676900 w 5721211"/>
              <a:gd name="connsiteY199" fmla="*/ 5305425 h 5448300"/>
              <a:gd name="connsiteX200" fmla="*/ 5667375 w 5721211"/>
              <a:gd name="connsiteY200" fmla="*/ 5391150 h 5448300"/>
              <a:gd name="connsiteX201" fmla="*/ 5657850 w 5721211"/>
              <a:gd name="connsiteY201" fmla="*/ 5419725 h 5448300"/>
              <a:gd name="connsiteX202" fmla="*/ 5619750 w 5721211"/>
              <a:gd name="connsiteY202" fmla="*/ 5429250 h 5448300"/>
              <a:gd name="connsiteX203" fmla="*/ 5534025 w 5721211"/>
              <a:gd name="connsiteY203" fmla="*/ 5438775 h 5448300"/>
              <a:gd name="connsiteX204" fmla="*/ 5457825 w 5721211"/>
              <a:gd name="connsiteY204" fmla="*/ 5448300 h 5448300"/>
              <a:gd name="connsiteX205" fmla="*/ 4943475 w 5721211"/>
              <a:gd name="connsiteY205" fmla="*/ 5438775 h 5448300"/>
              <a:gd name="connsiteX206" fmla="*/ 4800600 w 5721211"/>
              <a:gd name="connsiteY206" fmla="*/ 5419725 h 5448300"/>
              <a:gd name="connsiteX207" fmla="*/ 4714875 w 5721211"/>
              <a:gd name="connsiteY207" fmla="*/ 5362575 h 5448300"/>
              <a:gd name="connsiteX208" fmla="*/ 4657725 w 5721211"/>
              <a:gd name="connsiteY208" fmla="*/ 5305425 h 5448300"/>
              <a:gd name="connsiteX209" fmla="*/ 4591050 w 5721211"/>
              <a:gd name="connsiteY209" fmla="*/ 5219700 h 5448300"/>
              <a:gd name="connsiteX210" fmla="*/ 4533900 w 5721211"/>
              <a:gd name="connsiteY210" fmla="*/ 5124450 h 5448300"/>
              <a:gd name="connsiteX211" fmla="*/ 4505325 w 5721211"/>
              <a:gd name="connsiteY211" fmla="*/ 5086350 h 5448300"/>
              <a:gd name="connsiteX212" fmla="*/ 4495800 w 5721211"/>
              <a:gd name="connsiteY212" fmla="*/ 5048250 h 5448300"/>
              <a:gd name="connsiteX213" fmla="*/ 4438650 w 5721211"/>
              <a:gd name="connsiteY213" fmla="*/ 4981575 h 5448300"/>
              <a:gd name="connsiteX214" fmla="*/ 4391025 w 5721211"/>
              <a:gd name="connsiteY214" fmla="*/ 4876800 h 5448300"/>
              <a:gd name="connsiteX215" fmla="*/ 4352925 w 5721211"/>
              <a:gd name="connsiteY215" fmla="*/ 4829175 h 5448300"/>
              <a:gd name="connsiteX216" fmla="*/ 4324350 w 5721211"/>
              <a:gd name="connsiteY216" fmla="*/ 4781550 h 5448300"/>
              <a:gd name="connsiteX217" fmla="*/ 4314825 w 5721211"/>
              <a:gd name="connsiteY217" fmla="*/ 4752975 h 5448300"/>
              <a:gd name="connsiteX218" fmla="*/ 4238625 w 5721211"/>
              <a:gd name="connsiteY218" fmla="*/ 4667250 h 5448300"/>
              <a:gd name="connsiteX219" fmla="*/ 4219575 w 5721211"/>
              <a:gd name="connsiteY219" fmla="*/ 4629150 h 5448300"/>
              <a:gd name="connsiteX220" fmla="*/ 4162425 w 5721211"/>
              <a:gd name="connsiteY220" fmla="*/ 4552950 h 5448300"/>
              <a:gd name="connsiteX221" fmla="*/ 4124325 w 5721211"/>
              <a:gd name="connsiteY221" fmla="*/ 4476750 h 5448300"/>
              <a:gd name="connsiteX222" fmla="*/ 4095750 w 5721211"/>
              <a:gd name="connsiteY222" fmla="*/ 4448175 h 5448300"/>
              <a:gd name="connsiteX223" fmla="*/ 4076700 w 5721211"/>
              <a:gd name="connsiteY223" fmla="*/ 4419600 h 5448300"/>
              <a:gd name="connsiteX224" fmla="*/ 4038600 w 5721211"/>
              <a:gd name="connsiteY224" fmla="*/ 4381500 h 5448300"/>
              <a:gd name="connsiteX225" fmla="*/ 4019550 w 5721211"/>
              <a:gd name="connsiteY225" fmla="*/ 4343400 h 5448300"/>
              <a:gd name="connsiteX226" fmla="*/ 3962400 w 5721211"/>
              <a:gd name="connsiteY226" fmla="*/ 4267200 h 5448300"/>
              <a:gd name="connsiteX227" fmla="*/ 3952875 w 5721211"/>
              <a:gd name="connsiteY227" fmla="*/ 4229100 h 5448300"/>
              <a:gd name="connsiteX228" fmla="*/ 3895725 w 5721211"/>
              <a:gd name="connsiteY228" fmla="*/ 4143375 h 5448300"/>
              <a:gd name="connsiteX229" fmla="*/ 3876675 w 5721211"/>
              <a:gd name="connsiteY229" fmla="*/ 4105275 h 5448300"/>
              <a:gd name="connsiteX230" fmla="*/ 3867150 w 5721211"/>
              <a:gd name="connsiteY230" fmla="*/ 4076700 h 5448300"/>
              <a:gd name="connsiteX231" fmla="*/ 3829050 w 5721211"/>
              <a:gd name="connsiteY231" fmla="*/ 4019550 h 5448300"/>
              <a:gd name="connsiteX232" fmla="*/ 3810000 w 5721211"/>
              <a:gd name="connsiteY232" fmla="*/ 3990975 h 5448300"/>
              <a:gd name="connsiteX233" fmla="*/ 3800475 w 5721211"/>
              <a:gd name="connsiteY233" fmla="*/ 3962400 h 5448300"/>
              <a:gd name="connsiteX234" fmla="*/ 3743325 w 5721211"/>
              <a:gd name="connsiteY234" fmla="*/ 3905250 h 5448300"/>
              <a:gd name="connsiteX235" fmla="*/ 3705225 w 5721211"/>
              <a:gd name="connsiteY235" fmla="*/ 3848100 h 5448300"/>
              <a:gd name="connsiteX236" fmla="*/ 3686175 w 5721211"/>
              <a:gd name="connsiteY236" fmla="*/ 3819525 h 5448300"/>
              <a:gd name="connsiteX237" fmla="*/ 3657600 w 5721211"/>
              <a:gd name="connsiteY237" fmla="*/ 3790950 h 5448300"/>
              <a:gd name="connsiteX238" fmla="*/ 3619500 w 5721211"/>
              <a:gd name="connsiteY238" fmla="*/ 3733800 h 5448300"/>
              <a:gd name="connsiteX239" fmla="*/ 3571875 w 5721211"/>
              <a:gd name="connsiteY239" fmla="*/ 3667125 h 5448300"/>
              <a:gd name="connsiteX240" fmla="*/ 3562350 w 5721211"/>
              <a:gd name="connsiteY240" fmla="*/ 3638550 h 5448300"/>
              <a:gd name="connsiteX241" fmla="*/ 3543300 w 5721211"/>
              <a:gd name="connsiteY241" fmla="*/ 3609975 h 5448300"/>
              <a:gd name="connsiteX242" fmla="*/ 3514725 w 5721211"/>
              <a:gd name="connsiteY242" fmla="*/ 3543300 h 5448300"/>
              <a:gd name="connsiteX243" fmla="*/ 3495675 w 5721211"/>
              <a:gd name="connsiteY243" fmla="*/ 3514725 h 5448300"/>
              <a:gd name="connsiteX244" fmla="*/ 3486150 w 5721211"/>
              <a:gd name="connsiteY244" fmla="*/ 3486150 h 5448300"/>
              <a:gd name="connsiteX245" fmla="*/ 3457575 w 5721211"/>
              <a:gd name="connsiteY245" fmla="*/ 3457575 h 5448300"/>
              <a:gd name="connsiteX246" fmla="*/ 3419475 w 5721211"/>
              <a:gd name="connsiteY246" fmla="*/ 3381375 h 5448300"/>
              <a:gd name="connsiteX247" fmla="*/ 3381375 w 5721211"/>
              <a:gd name="connsiteY247" fmla="*/ 3314700 h 5448300"/>
              <a:gd name="connsiteX248" fmla="*/ 3324225 w 5721211"/>
              <a:gd name="connsiteY248" fmla="*/ 3257550 h 5448300"/>
              <a:gd name="connsiteX249" fmla="*/ 3295650 w 5721211"/>
              <a:gd name="connsiteY249" fmla="*/ 3228975 h 5448300"/>
              <a:gd name="connsiteX250" fmla="*/ 3219450 w 5721211"/>
              <a:gd name="connsiteY250" fmla="*/ 3143250 h 5448300"/>
              <a:gd name="connsiteX251" fmla="*/ 3152775 w 5721211"/>
              <a:gd name="connsiteY251" fmla="*/ 3076575 h 5448300"/>
              <a:gd name="connsiteX252" fmla="*/ 3086100 w 5721211"/>
              <a:gd name="connsiteY252" fmla="*/ 3028950 h 5448300"/>
              <a:gd name="connsiteX253" fmla="*/ 3019425 w 5721211"/>
              <a:gd name="connsiteY253" fmla="*/ 2981325 h 5448300"/>
              <a:gd name="connsiteX254" fmla="*/ 2981325 w 5721211"/>
              <a:gd name="connsiteY254" fmla="*/ 2952750 h 5448300"/>
              <a:gd name="connsiteX255" fmla="*/ 2952750 w 5721211"/>
              <a:gd name="connsiteY255" fmla="*/ 2933700 h 5448300"/>
              <a:gd name="connsiteX256" fmla="*/ 2924175 w 5721211"/>
              <a:gd name="connsiteY256" fmla="*/ 2905125 h 5448300"/>
              <a:gd name="connsiteX257" fmla="*/ 2800350 w 5721211"/>
              <a:gd name="connsiteY257" fmla="*/ 2876550 h 5448300"/>
              <a:gd name="connsiteX258" fmla="*/ 2647950 w 5721211"/>
              <a:gd name="connsiteY258" fmla="*/ 2838450 h 5448300"/>
              <a:gd name="connsiteX259" fmla="*/ 2543175 w 5721211"/>
              <a:gd name="connsiteY259" fmla="*/ 2819400 h 5448300"/>
              <a:gd name="connsiteX260" fmla="*/ 2486025 w 5721211"/>
              <a:gd name="connsiteY260" fmla="*/ 2790825 h 5448300"/>
              <a:gd name="connsiteX261" fmla="*/ 2409825 w 5721211"/>
              <a:gd name="connsiteY261" fmla="*/ 2771775 h 5448300"/>
              <a:gd name="connsiteX262" fmla="*/ 2362200 w 5721211"/>
              <a:gd name="connsiteY262" fmla="*/ 2752725 h 5448300"/>
              <a:gd name="connsiteX263" fmla="*/ 2324100 w 5721211"/>
              <a:gd name="connsiteY263" fmla="*/ 2743200 h 5448300"/>
              <a:gd name="connsiteX264" fmla="*/ 2286000 w 5721211"/>
              <a:gd name="connsiteY264" fmla="*/ 2724150 h 5448300"/>
              <a:gd name="connsiteX265" fmla="*/ 2257425 w 5721211"/>
              <a:gd name="connsiteY265" fmla="*/ 2714625 h 5448300"/>
              <a:gd name="connsiteX266" fmla="*/ 2190750 w 5721211"/>
              <a:gd name="connsiteY266" fmla="*/ 2686050 h 5448300"/>
              <a:gd name="connsiteX267" fmla="*/ 1981200 w 5721211"/>
              <a:gd name="connsiteY267" fmla="*/ 2676525 h 5448300"/>
              <a:gd name="connsiteX268" fmla="*/ 1895475 w 5721211"/>
              <a:gd name="connsiteY268" fmla="*/ 2647950 h 5448300"/>
              <a:gd name="connsiteX269" fmla="*/ 1857375 w 5721211"/>
              <a:gd name="connsiteY269" fmla="*/ 2628900 h 5448300"/>
              <a:gd name="connsiteX270" fmla="*/ 1657350 w 5721211"/>
              <a:gd name="connsiteY270" fmla="*/ 2619375 h 5448300"/>
              <a:gd name="connsiteX271" fmla="*/ 1600200 w 5721211"/>
              <a:gd name="connsiteY271" fmla="*/ 2657475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5721211" h="5448300">
                <a:moveTo>
                  <a:pt x="1600200" y="2657475"/>
                </a:moveTo>
                <a:cubicBezTo>
                  <a:pt x="1584325" y="2663825"/>
                  <a:pt x="1565354" y="2665166"/>
                  <a:pt x="1552575" y="2676525"/>
                </a:cubicBezTo>
                <a:cubicBezTo>
                  <a:pt x="1498516" y="2724577"/>
                  <a:pt x="1526271" y="2719608"/>
                  <a:pt x="1504950" y="2762250"/>
                </a:cubicBezTo>
                <a:cubicBezTo>
                  <a:pt x="1499830" y="2772489"/>
                  <a:pt x="1492250" y="2781300"/>
                  <a:pt x="1485900" y="2790825"/>
                </a:cubicBezTo>
                <a:cubicBezTo>
                  <a:pt x="1489075" y="2825750"/>
                  <a:pt x="1488077" y="2861309"/>
                  <a:pt x="1495425" y="2895600"/>
                </a:cubicBezTo>
                <a:cubicBezTo>
                  <a:pt x="1497824" y="2906794"/>
                  <a:pt x="1509355" y="2913936"/>
                  <a:pt x="1514475" y="2924175"/>
                </a:cubicBezTo>
                <a:cubicBezTo>
                  <a:pt x="1518965" y="2933155"/>
                  <a:pt x="1518431" y="2944396"/>
                  <a:pt x="1524000" y="2952750"/>
                </a:cubicBezTo>
                <a:cubicBezTo>
                  <a:pt x="1566131" y="3015947"/>
                  <a:pt x="1540462" y="2947574"/>
                  <a:pt x="1571625" y="3009900"/>
                </a:cubicBezTo>
                <a:cubicBezTo>
                  <a:pt x="1576115" y="3018880"/>
                  <a:pt x="1578715" y="3028735"/>
                  <a:pt x="1581150" y="3038475"/>
                </a:cubicBezTo>
                <a:cubicBezTo>
                  <a:pt x="1594302" y="3091084"/>
                  <a:pt x="1594249" y="3121836"/>
                  <a:pt x="1600200" y="3181350"/>
                </a:cubicBezTo>
                <a:cubicBezTo>
                  <a:pt x="1609554" y="3377785"/>
                  <a:pt x="1615911" y="3351431"/>
                  <a:pt x="1600200" y="3524250"/>
                </a:cubicBezTo>
                <a:cubicBezTo>
                  <a:pt x="1598167" y="3546608"/>
                  <a:pt x="1595723" y="3569049"/>
                  <a:pt x="1590675" y="3590925"/>
                </a:cubicBezTo>
                <a:lnTo>
                  <a:pt x="1562100" y="3676650"/>
                </a:lnTo>
                <a:cubicBezTo>
                  <a:pt x="1558925" y="3686175"/>
                  <a:pt x="1554226" y="3695321"/>
                  <a:pt x="1552575" y="3705225"/>
                </a:cubicBezTo>
                <a:cubicBezTo>
                  <a:pt x="1540388" y="3778344"/>
                  <a:pt x="1546838" y="3743437"/>
                  <a:pt x="1533525" y="3810000"/>
                </a:cubicBezTo>
                <a:cubicBezTo>
                  <a:pt x="1536700" y="3844925"/>
                  <a:pt x="1538415" y="3880014"/>
                  <a:pt x="1543050" y="3914775"/>
                </a:cubicBezTo>
                <a:cubicBezTo>
                  <a:pt x="1546772" y="3942691"/>
                  <a:pt x="1554754" y="3955738"/>
                  <a:pt x="1562100" y="3981450"/>
                </a:cubicBezTo>
                <a:cubicBezTo>
                  <a:pt x="1565696" y="3994037"/>
                  <a:pt x="1567028" y="4007293"/>
                  <a:pt x="1571625" y="4019550"/>
                </a:cubicBezTo>
                <a:cubicBezTo>
                  <a:pt x="1576611" y="4032845"/>
                  <a:pt x="1585402" y="4044467"/>
                  <a:pt x="1590675" y="4057650"/>
                </a:cubicBezTo>
                <a:cubicBezTo>
                  <a:pt x="1598133" y="4076294"/>
                  <a:pt x="1598586" y="4098092"/>
                  <a:pt x="1609725" y="4114800"/>
                </a:cubicBezTo>
                <a:cubicBezTo>
                  <a:pt x="1622425" y="4133850"/>
                  <a:pt x="1640585" y="4150230"/>
                  <a:pt x="1647825" y="4171950"/>
                </a:cubicBezTo>
                <a:cubicBezTo>
                  <a:pt x="1651000" y="4181475"/>
                  <a:pt x="1652474" y="4191748"/>
                  <a:pt x="1657350" y="4200525"/>
                </a:cubicBezTo>
                <a:cubicBezTo>
                  <a:pt x="1668469" y="4220539"/>
                  <a:pt x="1695450" y="4257675"/>
                  <a:pt x="1695450" y="4257675"/>
                </a:cubicBezTo>
                <a:cubicBezTo>
                  <a:pt x="1709587" y="4399042"/>
                  <a:pt x="1713899" y="4365454"/>
                  <a:pt x="1676400" y="4552950"/>
                </a:cubicBezTo>
                <a:cubicBezTo>
                  <a:pt x="1673615" y="4566873"/>
                  <a:pt x="1666440" y="4580142"/>
                  <a:pt x="1657350" y="4591050"/>
                </a:cubicBezTo>
                <a:cubicBezTo>
                  <a:pt x="1650021" y="4599844"/>
                  <a:pt x="1638300" y="4603750"/>
                  <a:pt x="1628775" y="4610100"/>
                </a:cubicBezTo>
                <a:cubicBezTo>
                  <a:pt x="1612036" y="4660318"/>
                  <a:pt x="1630313" y="4619684"/>
                  <a:pt x="1590675" y="4667250"/>
                </a:cubicBezTo>
                <a:cubicBezTo>
                  <a:pt x="1583346" y="4676044"/>
                  <a:pt x="1579230" y="4687269"/>
                  <a:pt x="1571625" y="4695825"/>
                </a:cubicBezTo>
                <a:cubicBezTo>
                  <a:pt x="1553727" y="4715961"/>
                  <a:pt x="1533525" y="4733925"/>
                  <a:pt x="1514475" y="4752975"/>
                </a:cubicBezTo>
                <a:cubicBezTo>
                  <a:pt x="1504950" y="4762500"/>
                  <a:pt x="1498679" y="4777290"/>
                  <a:pt x="1485900" y="4781550"/>
                </a:cubicBezTo>
                <a:lnTo>
                  <a:pt x="1457325" y="4791075"/>
                </a:lnTo>
                <a:cubicBezTo>
                  <a:pt x="1373843" y="4874557"/>
                  <a:pt x="1479741" y="4772395"/>
                  <a:pt x="1400175" y="4838700"/>
                </a:cubicBezTo>
                <a:cubicBezTo>
                  <a:pt x="1389827" y="4847324"/>
                  <a:pt x="1383296" y="4860592"/>
                  <a:pt x="1371600" y="4867275"/>
                </a:cubicBezTo>
                <a:cubicBezTo>
                  <a:pt x="1360234" y="4873770"/>
                  <a:pt x="1346200" y="4873625"/>
                  <a:pt x="1333500" y="4876800"/>
                </a:cubicBezTo>
                <a:cubicBezTo>
                  <a:pt x="1323975" y="4883150"/>
                  <a:pt x="1313719" y="4888521"/>
                  <a:pt x="1304925" y="4895850"/>
                </a:cubicBezTo>
                <a:cubicBezTo>
                  <a:pt x="1294577" y="4904474"/>
                  <a:pt x="1288125" y="4917883"/>
                  <a:pt x="1276350" y="4924425"/>
                </a:cubicBezTo>
                <a:lnTo>
                  <a:pt x="1190625" y="4953000"/>
                </a:lnTo>
                <a:cubicBezTo>
                  <a:pt x="1166142" y="4961161"/>
                  <a:pt x="1150262" y="4967266"/>
                  <a:pt x="1123950" y="4972050"/>
                </a:cubicBezTo>
                <a:cubicBezTo>
                  <a:pt x="1101861" y="4976066"/>
                  <a:pt x="1079420" y="4977884"/>
                  <a:pt x="1057275" y="4981575"/>
                </a:cubicBezTo>
                <a:cubicBezTo>
                  <a:pt x="939176" y="5001258"/>
                  <a:pt x="1103941" y="4982528"/>
                  <a:pt x="904875" y="5000625"/>
                </a:cubicBezTo>
                <a:cubicBezTo>
                  <a:pt x="866775" y="4997450"/>
                  <a:pt x="828152" y="4998146"/>
                  <a:pt x="790575" y="4991100"/>
                </a:cubicBezTo>
                <a:cubicBezTo>
                  <a:pt x="776619" y="4988483"/>
                  <a:pt x="765945" y="4976540"/>
                  <a:pt x="752475" y="4972050"/>
                </a:cubicBezTo>
                <a:cubicBezTo>
                  <a:pt x="737116" y="4966930"/>
                  <a:pt x="720725" y="4965700"/>
                  <a:pt x="704850" y="4962525"/>
                </a:cubicBezTo>
                <a:cubicBezTo>
                  <a:pt x="692150" y="4956175"/>
                  <a:pt x="680045" y="4948461"/>
                  <a:pt x="666750" y="4943475"/>
                </a:cubicBezTo>
                <a:cubicBezTo>
                  <a:pt x="642335" y="4934320"/>
                  <a:pt x="623102" y="4935939"/>
                  <a:pt x="600075" y="4924425"/>
                </a:cubicBezTo>
                <a:cubicBezTo>
                  <a:pt x="589836" y="4919305"/>
                  <a:pt x="581739" y="4910495"/>
                  <a:pt x="571500" y="4905375"/>
                </a:cubicBezTo>
                <a:cubicBezTo>
                  <a:pt x="556275" y="4897762"/>
                  <a:pt x="519067" y="4890394"/>
                  <a:pt x="504825" y="4886325"/>
                </a:cubicBezTo>
                <a:cubicBezTo>
                  <a:pt x="495171" y="4883567"/>
                  <a:pt x="485027" y="4881676"/>
                  <a:pt x="476250" y="4876800"/>
                </a:cubicBezTo>
                <a:cubicBezTo>
                  <a:pt x="456236" y="4865681"/>
                  <a:pt x="440820" y="4845940"/>
                  <a:pt x="419100" y="4838700"/>
                </a:cubicBezTo>
                <a:cubicBezTo>
                  <a:pt x="400050" y="4832350"/>
                  <a:pt x="378658" y="4830789"/>
                  <a:pt x="361950" y="4819650"/>
                </a:cubicBezTo>
                <a:cubicBezTo>
                  <a:pt x="352425" y="4813300"/>
                  <a:pt x="343836" y="4805249"/>
                  <a:pt x="333375" y="4800600"/>
                </a:cubicBezTo>
                <a:cubicBezTo>
                  <a:pt x="215069" y="4748020"/>
                  <a:pt x="337896" y="4822664"/>
                  <a:pt x="219075" y="4743450"/>
                </a:cubicBezTo>
                <a:lnTo>
                  <a:pt x="190500" y="4724400"/>
                </a:lnTo>
                <a:lnTo>
                  <a:pt x="161925" y="4705350"/>
                </a:lnTo>
                <a:lnTo>
                  <a:pt x="123825" y="4648200"/>
                </a:lnTo>
                <a:lnTo>
                  <a:pt x="104775" y="4619625"/>
                </a:lnTo>
                <a:cubicBezTo>
                  <a:pt x="101600" y="4606925"/>
                  <a:pt x="101104" y="4593234"/>
                  <a:pt x="95250" y="4581525"/>
                </a:cubicBezTo>
                <a:cubicBezTo>
                  <a:pt x="85011" y="4561047"/>
                  <a:pt x="64390" y="4546095"/>
                  <a:pt x="57150" y="4524375"/>
                </a:cubicBezTo>
                <a:lnTo>
                  <a:pt x="38100" y="4467225"/>
                </a:lnTo>
                <a:cubicBezTo>
                  <a:pt x="34925" y="4457700"/>
                  <a:pt x="31010" y="4448390"/>
                  <a:pt x="28575" y="4438650"/>
                </a:cubicBezTo>
                <a:cubicBezTo>
                  <a:pt x="25400" y="4425950"/>
                  <a:pt x="22646" y="4413137"/>
                  <a:pt x="19050" y="4400550"/>
                </a:cubicBezTo>
                <a:cubicBezTo>
                  <a:pt x="16292" y="4390896"/>
                  <a:pt x="11960" y="4381715"/>
                  <a:pt x="9525" y="4371975"/>
                </a:cubicBezTo>
                <a:cubicBezTo>
                  <a:pt x="5598" y="4356269"/>
                  <a:pt x="3175" y="4340225"/>
                  <a:pt x="0" y="4324350"/>
                </a:cubicBezTo>
                <a:cubicBezTo>
                  <a:pt x="3175" y="4219575"/>
                  <a:pt x="3867" y="4114695"/>
                  <a:pt x="9525" y="4010025"/>
                </a:cubicBezTo>
                <a:cubicBezTo>
                  <a:pt x="12238" y="3959826"/>
                  <a:pt x="20173" y="3983686"/>
                  <a:pt x="38100" y="3943350"/>
                </a:cubicBezTo>
                <a:cubicBezTo>
                  <a:pt x="46255" y="3925000"/>
                  <a:pt x="46011" y="3902908"/>
                  <a:pt x="57150" y="3886200"/>
                </a:cubicBezTo>
                <a:cubicBezTo>
                  <a:pt x="76282" y="3857502"/>
                  <a:pt x="80748" y="3853362"/>
                  <a:pt x="95250" y="3819525"/>
                </a:cubicBezTo>
                <a:cubicBezTo>
                  <a:pt x="118911" y="3764316"/>
                  <a:pt x="87216" y="3817289"/>
                  <a:pt x="123825" y="3762375"/>
                </a:cubicBezTo>
                <a:cubicBezTo>
                  <a:pt x="127000" y="3749675"/>
                  <a:pt x="128753" y="3736532"/>
                  <a:pt x="133350" y="3724275"/>
                </a:cubicBezTo>
                <a:cubicBezTo>
                  <a:pt x="143708" y="3696653"/>
                  <a:pt x="155659" y="3681287"/>
                  <a:pt x="171450" y="3657600"/>
                </a:cubicBezTo>
                <a:cubicBezTo>
                  <a:pt x="196646" y="3556814"/>
                  <a:pt x="162437" y="3675498"/>
                  <a:pt x="200025" y="3590925"/>
                </a:cubicBezTo>
                <a:cubicBezTo>
                  <a:pt x="218133" y="3550181"/>
                  <a:pt x="217517" y="3534464"/>
                  <a:pt x="228600" y="3495675"/>
                </a:cubicBezTo>
                <a:cubicBezTo>
                  <a:pt x="231358" y="3486021"/>
                  <a:pt x="235367" y="3476754"/>
                  <a:pt x="238125" y="3467100"/>
                </a:cubicBezTo>
                <a:cubicBezTo>
                  <a:pt x="241721" y="3454513"/>
                  <a:pt x="243888" y="3441539"/>
                  <a:pt x="247650" y="3429000"/>
                </a:cubicBezTo>
                <a:cubicBezTo>
                  <a:pt x="267083" y="3364222"/>
                  <a:pt x="266580" y="3385308"/>
                  <a:pt x="276225" y="3324225"/>
                </a:cubicBezTo>
                <a:cubicBezTo>
                  <a:pt x="283228" y="3279873"/>
                  <a:pt x="290316" y="3235502"/>
                  <a:pt x="295275" y="3190875"/>
                </a:cubicBezTo>
                <a:cubicBezTo>
                  <a:pt x="298450" y="3162300"/>
                  <a:pt x="300734" y="3133612"/>
                  <a:pt x="304800" y="3105150"/>
                </a:cubicBezTo>
                <a:cubicBezTo>
                  <a:pt x="307090" y="3089123"/>
                  <a:pt x="311429" y="3073453"/>
                  <a:pt x="314325" y="3057525"/>
                </a:cubicBezTo>
                <a:cubicBezTo>
                  <a:pt x="316813" y="3043841"/>
                  <a:pt x="325395" y="2980896"/>
                  <a:pt x="333375" y="2962275"/>
                </a:cubicBezTo>
                <a:cubicBezTo>
                  <a:pt x="337884" y="2951753"/>
                  <a:pt x="346075" y="2943225"/>
                  <a:pt x="352425" y="2933700"/>
                </a:cubicBezTo>
                <a:cubicBezTo>
                  <a:pt x="362114" y="2894945"/>
                  <a:pt x="359653" y="2893078"/>
                  <a:pt x="381000" y="2857500"/>
                </a:cubicBezTo>
                <a:cubicBezTo>
                  <a:pt x="392780" y="2837867"/>
                  <a:pt x="411860" y="2822070"/>
                  <a:pt x="419100" y="2800350"/>
                </a:cubicBezTo>
                <a:cubicBezTo>
                  <a:pt x="432245" y="2760915"/>
                  <a:pt x="420271" y="2777344"/>
                  <a:pt x="457200" y="2752725"/>
                </a:cubicBezTo>
                <a:cubicBezTo>
                  <a:pt x="464947" y="2729484"/>
                  <a:pt x="467311" y="2714039"/>
                  <a:pt x="485775" y="2695575"/>
                </a:cubicBezTo>
                <a:cubicBezTo>
                  <a:pt x="493870" y="2687480"/>
                  <a:pt x="504825" y="2682875"/>
                  <a:pt x="514350" y="2676525"/>
                </a:cubicBezTo>
                <a:cubicBezTo>
                  <a:pt x="520700" y="2667000"/>
                  <a:pt x="525305" y="2656045"/>
                  <a:pt x="533400" y="2647950"/>
                </a:cubicBezTo>
                <a:cubicBezTo>
                  <a:pt x="541495" y="2639855"/>
                  <a:pt x="554824" y="2637839"/>
                  <a:pt x="561975" y="2628900"/>
                </a:cubicBezTo>
                <a:cubicBezTo>
                  <a:pt x="614555" y="2563175"/>
                  <a:pt x="518183" y="2635870"/>
                  <a:pt x="600075" y="2581275"/>
                </a:cubicBezTo>
                <a:cubicBezTo>
                  <a:pt x="606425" y="2571750"/>
                  <a:pt x="611796" y="2561494"/>
                  <a:pt x="619125" y="2552700"/>
                </a:cubicBezTo>
                <a:cubicBezTo>
                  <a:pt x="627749" y="2542352"/>
                  <a:pt x="640228" y="2535333"/>
                  <a:pt x="647700" y="2524125"/>
                </a:cubicBezTo>
                <a:cubicBezTo>
                  <a:pt x="653269" y="2515771"/>
                  <a:pt x="652349" y="2504327"/>
                  <a:pt x="657225" y="2495550"/>
                </a:cubicBezTo>
                <a:cubicBezTo>
                  <a:pt x="668344" y="2475536"/>
                  <a:pt x="682625" y="2457450"/>
                  <a:pt x="695325" y="2438400"/>
                </a:cubicBezTo>
                <a:cubicBezTo>
                  <a:pt x="714056" y="2410303"/>
                  <a:pt x="715448" y="2404169"/>
                  <a:pt x="742950" y="2381250"/>
                </a:cubicBezTo>
                <a:cubicBezTo>
                  <a:pt x="751744" y="2373921"/>
                  <a:pt x="762731" y="2369529"/>
                  <a:pt x="771525" y="2362200"/>
                </a:cubicBezTo>
                <a:cubicBezTo>
                  <a:pt x="781873" y="2353576"/>
                  <a:pt x="789467" y="2341895"/>
                  <a:pt x="800100" y="2333625"/>
                </a:cubicBezTo>
                <a:lnTo>
                  <a:pt x="885825" y="2276475"/>
                </a:lnTo>
                <a:lnTo>
                  <a:pt x="914400" y="2257425"/>
                </a:lnTo>
                <a:lnTo>
                  <a:pt x="952500" y="2200275"/>
                </a:lnTo>
                <a:cubicBezTo>
                  <a:pt x="958850" y="2190750"/>
                  <a:pt x="967930" y="2182560"/>
                  <a:pt x="971550" y="2171700"/>
                </a:cubicBezTo>
                <a:cubicBezTo>
                  <a:pt x="993888" y="2104687"/>
                  <a:pt x="964815" y="2187415"/>
                  <a:pt x="1000125" y="2105025"/>
                </a:cubicBezTo>
                <a:cubicBezTo>
                  <a:pt x="1004080" y="2095797"/>
                  <a:pt x="1005160" y="2085430"/>
                  <a:pt x="1009650" y="2076450"/>
                </a:cubicBezTo>
                <a:cubicBezTo>
                  <a:pt x="1014770" y="2066211"/>
                  <a:pt x="1024051" y="2058336"/>
                  <a:pt x="1028700" y="2047875"/>
                </a:cubicBezTo>
                <a:cubicBezTo>
                  <a:pt x="1036855" y="2029525"/>
                  <a:pt x="1036611" y="2007433"/>
                  <a:pt x="1047750" y="1990725"/>
                </a:cubicBezTo>
                <a:cubicBezTo>
                  <a:pt x="1076325" y="1947862"/>
                  <a:pt x="1074737" y="1934369"/>
                  <a:pt x="1114425" y="1914525"/>
                </a:cubicBezTo>
                <a:cubicBezTo>
                  <a:pt x="1123405" y="1910035"/>
                  <a:pt x="1133475" y="1908175"/>
                  <a:pt x="1143000" y="1905000"/>
                </a:cubicBezTo>
                <a:cubicBezTo>
                  <a:pt x="1155700" y="1895475"/>
                  <a:pt x="1167317" y="1884301"/>
                  <a:pt x="1181100" y="1876425"/>
                </a:cubicBezTo>
                <a:cubicBezTo>
                  <a:pt x="1222140" y="1852974"/>
                  <a:pt x="1290316" y="1873059"/>
                  <a:pt x="1323975" y="1876425"/>
                </a:cubicBezTo>
                <a:cubicBezTo>
                  <a:pt x="1349446" y="1878972"/>
                  <a:pt x="1374875" y="1882058"/>
                  <a:pt x="1400175" y="1885950"/>
                </a:cubicBezTo>
                <a:cubicBezTo>
                  <a:pt x="1416176" y="1888412"/>
                  <a:pt x="1431722" y="1893583"/>
                  <a:pt x="1447800" y="1895475"/>
                </a:cubicBezTo>
                <a:cubicBezTo>
                  <a:pt x="1485770" y="1899942"/>
                  <a:pt x="1524000" y="1901825"/>
                  <a:pt x="1562100" y="1905000"/>
                </a:cubicBezTo>
                <a:cubicBezTo>
                  <a:pt x="1581150" y="1911350"/>
                  <a:pt x="1599229" y="1922510"/>
                  <a:pt x="1619250" y="1924050"/>
                </a:cubicBezTo>
                <a:lnTo>
                  <a:pt x="1743075" y="1933575"/>
                </a:lnTo>
                <a:lnTo>
                  <a:pt x="1905000" y="1943100"/>
                </a:lnTo>
                <a:cubicBezTo>
                  <a:pt x="2071062" y="1955401"/>
                  <a:pt x="1929798" y="1946820"/>
                  <a:pt x="2095500" y="1971675"/>
                </a:cubicBezTo>
                <a:cubicBezTo>
                  <a:pt x="2226863" y="1991379"/>
                  <a:pt x="2149471" y="1971097"/>
                  <a:pt x="2257425" y="1990725"/>
                </a:cubicBezTo>
                <a:cubicBezTo>
                  <a:pt x="2270305" y="1993067"/>
                  <a:pt x="2282688" y="1997683"/>
                  <a:pt x="2295525" y="2000250"/>
                </a:cubicBezTo>
                <a:cubicBezTo>
                  <a:pt x="2314463" y="2004038"/>
                  <a:pt x="2333625" y="2006600"/>
                  <a:pt x="2352675" y="2009775"/>
                </a:cubicBezTo>
                <a:cubicBezTo>
                  <a:pt x="2476500" y="2006600"/>
                  <a:pt x="2600559" y="2008489"/>
                  <a:pt x="2724150" y="2000250"/>
                </a:cubicBezTo>
                <a:cubicBezTo>
                  <a:pt x="2744186" y="1998914"/>
                  <a:pt x="2762250" y="1987550"/>
                  <a:pt x="2781300" y="1981200"/>
                </a:cubicBezTo>
                <a:cubicBezTo>
                  <a:pt x="2790825" y="1978025"/>
                  <a:pt x="2801521" y="1977244"/>
                  <a:pt x="2809875" y="1971675"/>
                </a:cubicBezTo>
                <a:cubicBezTo>
                  <a:pt x="2819400" y="1965325"/>
                  <a:pt x="2827692" y="1956537"/>
                  <a:pt x="2838450" y="1952625"/>
                </a:cubicBezTo>
                <a:cubicBezTo>
                  <a:pt x="2871766" y="1940510"/>
                  <a:pt x="2925206" y="1931993"/>
                  <a:pt x="2962275" y="1924050"/>
                </a:cubicBezTo>
                <a:cubicBezTo>
                  <a:pt x="3084283" y="1897906"/>
                  <a:pt x="3007627" y="1911729"/>
                  <a:pt x="3105150" y="1895475"/>
                </a:cubicBezTo>
                <a:cubicBezTo>
                  <a:pt x="3117850" y="1889125"/>
                  <a:pt x="3129650" y="1880505"/>
                  <a:pt x="3143250" y="1876425"/>
                </a:cubicBezTo>
                <a:cubicBezTo>
                  <a:pt x="3179833" y="1865450"/>
                  <a:pt x="3197919" y="1872903"/>
                  <a:pt x="3228975" y="1857375"/>
                </a:cubicBezTo>
                <a:cubicBezTo>
                  <a:pt x="3291301" y="1826212"/>
                  <a:pt x="3222928" y="1851881"/>
                  <a:pt x="3286125" y="1809750"/>
                </a:cubicBezTo>
                <a:cubicBezTo>
                  <a:pt x="3294479" y="1804181"/>
                  <a:pt x="3305175" y="1803400"/>
                  <a:pt x="3314700" y="1800225"/>
                </a:cubicBezTo>
                <a:cubicBezTo>
                  <a:pt x="3321050" y="1790700"/>
                  <a:pt x="3324956" y="1778979"/>
                  <a:pt x="3333750" y="1771650"/>
                </a:cubicBezTo>
                <a:cubicBezTo>
                  <a:pt x="3344658" y="1762560"/>
                  <a:pt x="3359674" y="1759905"/>
                  <a:pt x="3371850" y="1752600"/>
                </a:cubicBezTo>
                <a:cubicBezTo>
                  <a:pt x="3391483" y="1740820"/>
                  <a:pt x="3409950" y="1727200"/>
                  <a:pt x="3429000" y="1714500"/>
                </a:cubicBezTo>
                <a:cubicBezTo>
                  <a:pt x="3438525" y="1708150"/>
                  <a:pt x="3449480" y="1703545"/>
                  <a:pt x="3457575" y="1695450"/>
                </a:cubicBezTo>
                <a:cubicBezTo>
                  <a:pt x="3522820" y="1630205"/>
                  <a:pt x="3492309" y="1653244"/>
                  <a:pt x="3543300" y="1619250"/>
                </a:cubicBezTo>
                <a:cubicBezTo>
                  <a:pt x="3591942" y="1546287"/>
                  <a:pt x="3523459" y="1644964"/>
                  <a:pt x="3600450" y="1552575"/>
                </a:cubicBezTo>
                <a:cubicBezTo>
                  <a:pt x="3620776" y="1528184"/>
                  <a:pt x="3639988" y="1502793"/>
                  <a:pt x="3657600" y="1476375"/>
                </a:cubicBezTo>
                <a:cubicBezTo>
                  <a:pt x="3663950" y="1466850"/>
                  <a:pt x="3669321" y="1456594"/>
                  <a:pt x="3676650" y="1447800"/>
                </a:cubicBezTo>
                <a:cubicBezTo>
                  <a:pt x="3698013" y="1422165"/>
                  <a:pt x="3710761" y="1421056"/>
                  <a:pt x="3724275" y="1390650"/>
                </a:cubicBezTo>
                <a:cubicBezTo>
                  <a:pt x="3732430" y="1372300"/>
                  <a:pt x="3732186" y="1350208"/>
                  <a:pt x="3743325" y="1333500"/>
                </a:cubicBezTo>
                <a:cubicBezTo>
                  <a:pt x="3797920" y="1251608"/>
                  <a:pt x="3732465" y="1355220"/>
                  <a:pt x="3771900" y="1276350"/>
                </a:cubicBezTo>
                <a:cubicBezTo>
                  <a:pt x="3777020" y="1266111"/>
                  <a:pt x="3785270" y="1257714"/>
                  <a:pt x="3790950" y="1247775"/>
                </a:cubicBezTo>
                <a:cubicBezTo>
                  <a:pt x="3797995" y="1235447"/>
                  <a:pt x="3802475" y="1221716"/>
                  <a:pt x="3810000" y="1209675"/>
                </a:cubicBezTo>
                <a:cubicBezTo>
                  <a:pt x="3818414" y="1196213"/>
                  <a:pt x="3830052" y="1184968"/>
                  <a:pt x="3838575" y="1171575"/>
                </a:cubicBezTo>
                <a:cubicBezTo>
                  <a:pt x="3852318" y="1149979"/>
                  <a:pt x="3863505" y="1126850"/>
                  <a:pt x="3876675" y="1104900"/>
                </a:cubicBezTo>
                <a:cubicBezTo>
                  <a:pt x="3882565" y="1095084"/>
                  <a:pt x="3890045" y="1086264"/>
                  <a:pt x="3895725" y="1076325"/>
                </a:cubicBezTo>
                <a:cubicBezTo>
                  <a:pt x="3912664" y="1046682"/>
                  <a:pt x="3912728" y="1034966"/>
                  <a:pt x="3933825" y="1009650"/>
                </a:cubicBezTo>
                <a:cubicBezTo>
                  <a:pt x="3942449" y="999302"/>
                  <a:pt x="3952875" y="990600"/>
                  <a:pt x="3962400" y="981075"/>
                </a:cubicBezTo>
                <a:cubicBezTo>
                  <a:pt x="3965575" y="968375"/>
                  <a:pt x="3965430" y="954341"/>
                  <a:pt x="3971925" y="942975"/>
                </a:cubicBezTo>
                <a:cubicBezTo>
                  <a:pt x="3978608" y="931279"/>
                  <a:pt x="3992418" y="925176"/>
                  <a:pt x="4000500" y="914400"/>
                </a:cubicBezTo>
                <a:cubicBezTo>
                  <a:pt x="4011608" y="899589"/>
                  <a:pt x="4020796" y="883334"/>
                  <a:pt x="4029075" y="866775"/>
                </a:cubicBezTo>
                <a:cubicBezTo>
                  <a:pt x="4054741" y="815443"/>
                  <a:pt x="4039610" y="819213"/>
                  <a:pt x="4076700" y="771525"/>
                </a:cubicBezTo>
                <a:cubicBezTo>
                  <a:pt x="4087727" y="757348"/>
                  <a:pt x="4104024" y="747793"/>
                  <a:pt x="4114800" y="733425"/>
                </a:cubicBezTo>
                <a:cubicBezTo>
                  <a:pt x="4123319" y="722066"/>
                  <a:pt x="4128257" y="708376"/>
                  <a:pt x="4133850" y="695325"/>
                </a:cubicBezTo>
                <a:cubicBezTo>
                  <a:pt x="4137805" y="686097"/>
                  <a:pt x="4136947" y="674463"/>
                  <a:pt x="4143375" y="666750"/>
                </a:cubicBezTo>
                <a:cubicBezTo>
                  <a:pt x="4153538" y="654554"/>
                  <a:pt x="4170250" y="649400"/>
                  <a:pt x="4181475" y="638175"/>
                </a:cubicBezTo>
                <a:cubicBezTo>
                  <a:pt x="4192700" y="626950"/>
                  <a:pt x="4200946" y="613080"/>
                  <a:pt x="4210050" y="600075"/>
                </a:cubicBezTo>
                <a:cubicBezTo>
                  <a:pt x="4223180" y="581318"/>
                  <a:pt x="4229100" y="555625"/>
                  <a:pt x="4248150" y="542925"/>
                </a:cubicBezTo>
                <a:cubicBezTo>
                  <a:pt x="4257675" y="536575"/>
                  <a:pt x="4268630" y="531970"/>
                  <a:pt x="4276725" y="523875"/>
                </a:cubicBezTo>
                <a:cubicBezTo>
                  <a:pt x="4287950" y="512650"/>
                  <a:pt x="4294075" y="497000"/>
                  <a:pt x="4305300" y="485775"/>
                </a:cubicBezTo>
                <a:cubicBezTo>
                  <a:pt x="4334133" y="456942"/>
                  <a:pt x="4339281" y="458573"/>
                  <a:pt x="4371975" y="447675"/>
                </a:cubicBezTo>
                <a:cubicBezTo>
                  <a:pt x="4425950" y="366713"/>
                  <a:pt x="4337050" y="492125"/>
                  <a:pt x="4448175" y="381000"/>
                </a:cubicBezTo>
                <a:cubicBezTo>
                  <a:pt x="4574294" y="254881"/>
                  <a:pt x="4443090" y="381877"/>
                  <a:pt x="4552950" y="285750"/>
                </a:cubicBezTo>
                <a:cubicBezTo>
                  <a:pt x="4563087" y="276880"/>
                  <a:pt x="4571388" y="266045"/>
                  <a:pt x="4581525" y="257175"/>
                </a:cubicBezTo>
                <a:cubicBezTo>
                  <a:pt x="4627633" y="216830"/>
                  <a:pt x="4622749" y="229362"/>
                  <a:pt x="4657725" y="190500"/>
                </a:cubicBezTo>
                <a:cubicBezTo>
                  <a:pt x="4677307" y="168742"/>
                  <a:pt x="4694177" y="144523"/>
                  <a:pt x="4714875" y="123825"/>
                </a:cubicBezTo>
                <a:cubicBezTo>
                  <a:pt x="4722970" y="115730"/>
                  <a:pt x="4734758" y="112225"/>
                  <a:pt x="4743450" y="104775"/>
                </a:cubicBezTo>
                <a:cubicBezTo>
                  <a:pt x="4800977" y="55466"/>
                  <a:pt x="4757620" y="74652"/>
                  <a:pt x="4810125" y="57150"/>
                </a:cubicBezTo>
                <a:cubicBezTo>
                  <a:pt x="4816475" y="47625"/>
                  <a:pt x="4820236" y="35726"/>
                  <a:pt x="4829175" y="28575"/>
                </a:cubicBezTo>
                <a:cubicBezTo>
                  <a:pt x="4837015" y="22303"/>
                  <a:pt x="4848770" y="23540"/>
                  <a:pt x="4857750" y="19050"/>
                </a:cubicBezTo>
                <a:cubicBezTo>
                  <a:pt x="4867989" y="13930"/>
                  <a:pt x="4876800" y="6350"/>
                  <a:pt x="4886325" y="0"/>
                </a:cubicBezTo>
                <a:cubicBezTo>
                  <a:pt x="4909566" y="7747"/>
                  <a:pt x="4925011" y="10111"/>
                  <a:pt x="4943475" y="28575"/>
                </a:cubicBezTo>
                <a:cubicBezTo>
                  <a:pt x="4951570" y="36670"/>
                  <a:pt x="4953147" y="50585"/>
                  <a:pt x="4962525" y="57150"/>
                </a:cubicBezTo>
                <a:cubicBezTo>
                  <a:pt x="4985790" y="73435"/>
                  <a:pt x="5018645" y="75170"/>
                  <a:pt x="5038725" y="95250"/>
                </a:cubicBezTo>
                <a:cubicBezTo>
                  <a:pt x="5083197" y="139722"/>
                  <a:pt x="5049461" y="109722"/>
                  <a:pt x="5095875" y="142875"/>
                </a:cubicBezTo>
                <a:cubicBezTo>
                  <a:pt x="5116318" y="157477"/>
                  <a:pt x="5140102" y="177673"/>
                  <a:pt x="5162550" y="190500"/>
                </a:cubicBezTo>
                <a:cubicBezTo>
                  <a:pt x="5174878" y="197545"/>
                  <a:pt x="5188836" y="201674"/>
                  <a:pt x="5200650" y="209550"/>
                </a:cubicBezTo>
                <a:cubicBezTo>
                  <a:pt x="5231361" y="230024"/>
                  <a:pt x="5251556" y="244686"/>
                  <a:pt x="5267325" y="276225"/>
                </a:cubicBezTo>
                <a:cubicBezTo>
                  <a:pt x="5274971" y="291518"/>
                  <a:pt x="5280372" y="307841"/>
                  <a:pt x="5286375" y="323850"/>
                </a:cubicBezTo>
                <a:cubicBezTo>
                  <a:pt x="5289900" y="333251"/>
                  <a:pt x="5291410" y="343445"/>
                  <a:pt x="5295900" y="352425"/>
                </a:cubicBezTo>
                <a:cubicBezTo>
                  <a:pt x="5301020" y="362664"/>
                  <a:pt x="5309830" y="370761"/>
                  <a:pt x="5314950" y="381000"/>
                </a:cubicBezTo>
                <a:cubicBezTo>
                  <a:pt x="5319440" y="389980"/>
                  <a:pt x="5320320" y="400435"/>
                  <a:pt x="5324475" y="409575"/>
                </a:cubicBezTo>
                <a:cubicBezTo>
                  <a:pt x="5336226" y="435428"/>
                  <a:pt x="5353595" y="458834"/>
                  <a:pt x="5362575" y="485775"/>
                </a:cubicBezTo>
                <a:cubicBezTo>
                  <a:pt x="5399329" y="596036"/>
                  <a:pt x="5363301" y="496934"/>
                  <a:pt x="5400675" y="581025"/>
                </a:cubicBezTo>
                <a:cubicBezTo>
                  <a:pt x="5407619" y="596649"/>
                  <a:pt x="5412079" y="613357"/>
                  <a:pt x="5419725" y="628650"/>
                </a:cubicBezTo>
                <a:cubicBezTo>
                  <a:pt x="5424845" y="638889"/>
                  <a:pt x="5433655" y="646986"/>
                  <a:pt x="5438775" y="657225"/>
                </a:cubicBezTo>
                <a:cubicBezTo>
                  <a:pt x="5443265" y="666205"/>
                  <a:pt x="5444345" y="676572"/>
                  <a:pt x="5448300" y="685800"/>
                </a:cubicBezTo>
                <a:cubicBezTo>
                  <a:pt x="5498397" y="802692"/>
                  <a:pt x="5438571" y="656816"/>
                  <a:pt x="5486400" y="752475"/>
                </a:cubicBezTo>
                <a:cubicBezTo>
                  <a:pt x="5525835" y="831345"/>
                  <a:pt x="5460380" y="727733"/>
                  <a:pt x="5514975" y="809625"/>
                </a:cubicBezTo>
                <a:cubicBezTo>
                  <a:pt x="5542321" y="919008"/>
                  <a:pt x="5504083" y="784210"/>
                  <a:pt x="5543550" y="876300"/>
                </a:cubicBezTo>
                <a:cubicBezTo>
                  <a:pt x="5548707" y="888332"/>
                  <a:pt x="5549479" y="901813"/>
                  <a:pt x="5553075" y="914400"/>
                </a:cubicBezTo>
                <a:cubicBezTo>
                  <a:pt x="5562418" y="947102"/>
                  <a:pt x="5564717" y="947208"/>
                  <a:pt x="5581650" y="981075"/>
                </a:cubicBezTo>
                <a:cubicBezTo>
                  <a:pt x="5584825" y="996950"/>
                  <a:pt x="5587663" y="1012896"/>
                  <a:pt x="5591175" y="1028700"/>
                </a:cubicBezTo>
                <a:cubicBezTo>
                  <a:pt x="5594015" y="1041479"/>
                  <a:pt x="5598133" y="1053963"/>
                  <a:pt x="5600700" y="1066800"/>
                </a:cubicBezTo>
                <a:cubicBezTo>
                  <a:pt x="5614271" y="1134657"/>
                  <a:pt x="5608044" y="1124061"/>
                  <a:pt x="5619750" y="1200150"/>
                </a:cubicBezTo>
                <a:cubicBezTo>
                  <a:pt x="5622212" y="1216151"/>
                  <a:pt x="5626985" y="1231748"/>
                  <a:pt x="5629275" y="1247775"/>
                </a:cubicBezTo>
                <a:cubicBezTo>
                  <a:pt x="5633341" y="1276237"/>
                  <a:pt x="5634073" y="1305140"/>
                  <a:pt x="5638800" y="1333500"/>
                </a:cubicBezTo>
                <a:cubicBezTo>
                  <a:pt x="5640451" y="1343404"/>
                  <a:pt x="5645567" y="1352421"/>
                  <a:pt x="5648325" y="1362075"/>
                </a:cubicBezTo>
                <a:cubicBezTo>
                  <a:pt x="5651921" y="1374662"/>
                  <a:pt x="5655908" y="1387229"/>
                  <a:pt x="5657850" y="1400175"/>
                </a:cubicBezTo>
                <a:cubicBezTo>
                  <a:pt x="5665444" y="1450804"/>
                  <a:pt x="5672265" y="1501590"/>
                  <a:pt x="5676900" y="1552575"/>
                </a:cubicBezTo>
                <a:cubicBezTo>
                  <a:pt x="5687891" y="1673473"/>
                  <a:pt x="5679547" y="1622962"/>
                  <a:pt x="5695950" y="1704975"/>
                </a:cubicBezTo>
                <a:cubicBezTo>
                  <a:pt x="5737588" y="3037396"/>
                  <a:pt x="5720625" y="2383318"/>
                  <a:pt x="5695950" y="5229225"/>
                </a:cubicBezTo>
                <a:cubicBezTo>
                  <a:pt x="5695723" y="5255406"/>
                  <a:pt x="5676900" y="5305425"/>
                  <a:pt x="5676900" y="5305425"/>
                </a:cubicBezTo>
                <a:cubicBezTo>
                  <a:pt x="5673725" y="5334000"/>
                  <a:pt x="5672102" y="5362790"/>
                  <a:pt x="5667375" y="5391150"/>
                </a:cubicBezTo>
                <a:cubicBezTo>
                  <a:pt x="5665724" y="5401054"/>
                  <a:pt x="5665690" y="5413453"/>
                  <a:pt x="5657850" y="5419725"/>
                </a:cubicBezTo>
                <a:cubicBezTo>
                  <a:pt x="5647628" y="5427903"/>
                  <a:pt x="5632689" y="5427259"/>
                  <a:pt x="5619750" y="5429250"/>
                </a:cubicBezTo>
                <a:cubicBezTo>
                  <a:pt x="5591333" y="5433622"/>
                  <a:pt x="5562579" y="5435416"/>
                  <a:pt x="5534025" y="5438775"/>
                </a:cubicBezTo>
                <a:lnTo>
                  <a:pt x="5457825" y="5448300"/>
                </a:lnTo>
                <a:lnTo>
                  <a:pt x="4943475" y="5438775"/>
                </a:lnTo>
                <a:cubicBezTo>
                  <a:pt x="4920822" y="5438089"/>
                  <a:pt x="4838750" y="5438800"/>
                  <a:pt x="4800600" y="5419725"/>
                </a:cubicBezTo>
                <a:cubicBezTo>
                  <a:pt x="4782462" y="5410656"/>
                  <a:pt x="4730828" y="5378528"/>
                  <a:pt x="4714875" y="5362575"/>
                </a:cubicBezTo>
                <a:cubicBezTo>
                  <a:pt x="4643988" y="5291688"/>
                  <a:pt x="4725068" y="5350320"/>
                  <a:pt x="4657725" y="5305425"/>
                </a:cubicBezTo>
                <a:cubicBezTo>
                  <a:pt x="4604625" y="5225774"/>
                  <a:pt x="4689966" y="5351589"/>
                  <a:pt x="4591050" y="5219700"/>
                </a:cubicBezTo>
                <a:cubicBezTo>
                  <a:pt x="4502968" y="5102257"/>
                  <a:pt x="4589302" y="5213093"/>
                  <a:pt x="4533900" y="5124450"/>
                </a:cubicBezTo>
                <a:cubicBezTo>
                  <a:pt x="4525486" y="5110988"/>
                  <a:pt x="4514850" y="5099050"/>
                  <a:pt x="4505325" y="5086350"/>
                </a:cubicBezTo>
                <a:cubicBezTo>
                  <a:pt x="4502150" y="5073650"/>
                  <a:pt x="4502738" y="5059351"/>
                  <a:pt x="4495800" y="5048250"/>
                </a:cubicBezTo>
                <a:cubicBezTo>
                  <a:pt x="4437212" y="4954509"/>
                  <a:pt x="4475562" y="5055399"/>
                  <a:pt x="4438650" y="4981575"/>
                </a:cubicBezTo>
                <a:cubicBezTo>
                  <a:pt x="4432559" y="4969393"/>
                  <a:pt x="4404401" y="4896864"/>
                  <a:pt x="4391025" y="4876800"/>
                </a:cubicBezTo>
                <a:cubicBezTo>
                  <a:pt x="4379748" y="4859884"/>
                  <a:pt x="4364583" y="4845830"/>
                  <a:pt x="4352925" y="4829175"/>
                </a:cubicBezTo>
                <a:cubicBezTo>
                  <a:pt x="4342308" y="4814008"/>
                  <a:pt x="4332629" y="4798109"/>
                  <a:pt x="4324350" y="4781550"/>
                </a:cubicBezTo>
                <a:cubicBezTo>
                  <a:pt x="4319860" y="4772570"/>
                  <a:pt x="4320849" y="4761007"/>
                  <a:pt x="4314825" y="4752975"/>
                </a:cubicBezTo>
                <a:cubicBezTo>
                  <a:pt x="4241873" y="4655706"/>
                  <a:pt x="4290642" y="4750477"/>
                  <a:pt x="4238625" y="4667250"/>
                </a:cubicBezTo>
                <a:cubicBezTo>
                  <a:pt x="4231100" y="4655209"/>
                  <a:pt x="4227451" y="4640964"/>
                  <a:pt x="4219575" y="4629150"/>
                </a:cubicBezTo>
                <a:cubicBezTo>
                  <a:pt x="4201963" y="4602732"/>
                  <a:pt x="4174217" y="4582429"/>
                  <a:pt x="4162425" y="4552950"/>
                </a:cubicBezTo>
                <a:cubicBezTo>
                  <a:pt x="4148958" y="4519283"/>
                  <a:pt x="4146274" y="4503089"/>
                  <a:pt x="4124325" y="4476750"/>
                </a:cubicBezTo>
                <a:cubicBezTo>
                  <a:pt x="4115701" y="4466402"/>
                  <a:pt x="4104374" y="4458523"/>
                  <a:pt x="4095750" y="4448175"/>
                </a:cubicBezTo>
                <a:cubicBezTo>
                  <a:pt x="4088421" y="4439381"/>
                  <a:pt x="4084150" y="4428292"/>
                  <a:pt x="4076700" y="4419600"/>
                </a:cubicBezTo>
                <a:cubicBezTo>
                  <a:pt x="4065011" y="4405963"/>
                  <a:pt x="4049376" y="4395868"/>
                  <a:pt x="4038600" y="4381500"/>
                </a:cubicBezTo>
                <a:cubicBezTo>
                  <a:pt x="4030081" y="4370141"/>
                  <a:pt x="4026446" y="4355812"/>
                  <a:pt x="4019550" y="4343400"/>
                </a:cubicBezTo>
                <a:cubicBezTo>
                  <a:pt x="3989962" y="4290142"/>
                  <a:pt x="3999760" y="4304560"/>
                  <a:pt x="3962400" y="4267200"/>
                </a:cubicBezTo>
                <a:cubicBezTo>
                  <a:pt x="3959225" y="4254500"/>
                  <a:pt x="3958192" y="4241063"/>
                  <a:pt x="3952875" y="4229100"/>
                </a:cubicBezTo>
                <a:cubicBezTo>
                  <a:pt x="3930121" y="4177903"/>
                  <a:pt x="3923413" y="4187676"/>
                  <a:pt x="3895725" y="4143375"/>
                </a:cubicBezTo>
                <a:cubicBezTo>
                  <a:pt x="3888200" y="4131334"/>
                  <a:pt x="3882268" y="4118326"/>
                  <a:pt x="3876675" y="4105275"/>
                </a:cubicBezTo>
                <a:cubicBezTo>
                  <a:pt x="3872720" y="4096047"/>
                  <a:pt x="3872026" y="4085477"/>
                  <a:pt x="3867150" y="4076700"/>
                </a:cubicBezTo>
                <a:cubicBezTo>
                  <a:pt x="3856031" y="4056686"/>
                  <a:pt x="3841750" y="4038600"/>
                  <a:pt x="3829050" y="4019550"/>
                </a:cubicBezTo>
                <a:cubicBezTo>
                  <a:pt x="3822700" y="4010025"/>
                  <a:pt x="3813620" y="4001835"/>
                  <a:pt x="3810000" y="3990975"/>
                </a:cubicBezTo>
                <a:cubicBezTo>
                  <a:pt x="3806825" y="3981450"/>
                  <a:pt x="3806639" y="3970325"/>
                  <a:pt x="3800475" y="3962400"/>
                </a:cubicBezTo>
                <a:cubicBezTo>
                  <a:pt x="3783935" y="3941134"/>
                  <a:pt x="3758269" y="3927666"/>
                  <a:pt x="3743325" y="3905250"/>
                </a:cubicBezTo>
                <a:lnTo>
                  <a:pt x="3705225" y="3848100"/>
                </a:lnTo>
                <a:cubicBezTo>
                  <a:pt x="3698875" y="3838575"/>
                  <a:pt x="3694270" y="3827620"/>
                  <a:pt x="3686175" y="3819525"/>
                </a:cubicBezTo>
                <a:cubicBezTo>
                  <a:pt x="3676650" y="3810000"/>
                  <a:pt x="3665870" y="3801583"/>
                  <a:pt x="3657600" y="3790950"/>
                </a:cubicBezTo>
                <a:cubicBezTo>
                  <a:pt x="3643544" y="3772878"/>
                  <a:pt x="3633237" y="3752116"/>
                  <a:pt x="3619500" y="3733800"/>
                </a:cubicBezTo>
                <a:cubicBezTo>
                  <a:pt x="3613028" y="3725171"/>
                  <a:pt x="3578839" y="3681053"/>
                  <a:pt x="3571875" y="3667125"/>
                </a:cubicBezTo>
                <a:cubicBezTo>
                  <a:pt x="3567385" y="3658145"/>
                  <a:pt x="3566840" y="3647530"/>
                  <a:pt x="3562350" y="3638550"/>
                </a:cubicBezTo>
                <a:cubicBezTo>
                  <a:pt x="3557230" y="3628311"/>
                  <a:pt x="3548420" y="3620214"/>
                  <a:pt x="3543300" y="3609975"/>
                </a:cubicBezTo>
                <a:cubicBezTo>
                  <a:pt x="3489870" y="3503114"/>
                  <a:pt x="3594007" y="3682043"/>
                  <a:pt x="3514725" y="3543300"/>
                </a:cubicBezTo>
                <a:cubicBezTo>
                  <a:pt x="3509045" y="3533361"/>
                  <a:pt x="3500795" y="3524964"/>
                  <a:pt x="3495675" y="3514725"/>
                </a:cubicBezTo>
                <a:cubicBezTo>
                  <a:pt x="3491185" y="3505745"/>
                  <a:pt x="3491719" y="3494504"/>
                  <a:pt x="3486150" y="3486150"/>
                </a:cubicBezTo>
                <a:cubicBezTo>
                  <a:pt x="3478678" y="3474942"/>
                  <a:pt x="3464807" y="3468939"/>
                  <a:pt x="3457575" y="3457575"/>
                </a:cubicBezTo>
                <a:cubicBezTo>
                  <a:pt x="3442329" y="3433617"/>
                  <a:pt x="3432175" y="3406775"/>
                  <a:pt x="3419475" y="3381375"/>
                </a:cubicBezTo>
                <a:cubicBezTo>
                  <a:pt x="3409619" y="3361663"/>
                  <a:pt x="3396761" y="3332010"/>
                  <a:pt x="3381375" y="3314700"/>
                </a:cubicBezTo>
                <a:cubicBezTo>
                  <a:pt x="3363477" y="3294564"/>
                  <a:pt x="3343275" y="3276600"/>
                  <a:pt x="3324225" y="3257550"/>
                </a:cubicBezTo>
                <a:cubicBezTo>
                  <a:pt x="3314700" y="3248025"/>
                  <a:pt x="3303122" y="3240183"/>
                  <a:pt x="3295650" y="3228975"/>
                </a:cubicBezTo>
                <a:cubicBezTo>
                  <a:pt x="3226838" y="3125757"/>
                  <a:pt x="3291055" y="3208346"/>
                  <a:pt x="3219450" y="3143250"/>
                </a:cubicBezTo>
                <a:cubicBezTo>
                  <a:pt x="3196193" y="3122107"/>
                  <a:pt x="3178927" y="3094010"/>
                  <a:pt x="3152775" y="3076575"/>
                </a:cubicBezTo>
                <a:cubicBezTo>
                  <a:pt x="3131438" y="3062350"/>
                  <a:pt x="3105003" y="3045490"/>
                  <a:pt x="3086100" y="3028950"/>
                </a:cubicBezTo>
                <a:cubicBezTo>
                  <a:pt x="3030470" y="2980274"/>
                  <a:pt x="3070870" y="2998473"/>
                  <a:pt x="3019425" y="2981325"/>
                </a:cubicBezTo>
                <a:cubicBezTo>
                  <a:pt x="3006725" y="2971800"/>
                  <a:pt x="2994243" y="2961977"/>
                  <a:pt x="2981325" y="2952750"/>
                </a:cubicBezTo>
                <a:cubicBezTo>
                  <a:pt x="2972010" y="2946096"/>
                  <a:pt x="2961544" y="2941029"/>
                  <a:pt x="2952750" y="2933700"/>
                </a:cubicBezTo>
                <a:cubicBezTo>
                  <a:pt x="2942402" y="2925076"/>
                  <a:pt x="2935598" y="2912264"/>
                  <a:pt x="2924175" y="2905125"/>
                </a:cubicBezTo>
                <a:cubicBezTo>
                  <a:pt x="2878889" y="2876821"/>
                  <a:pt x="2854433" y="2887817"/>
                  <a:pt x="2800350" y="2876550"/>
                </a:cubicBezTo>
                <a:cubicBezTo>
                  <a:pt x="2749087" y="2865870"/>
                  <a:pt x="2699469" y="2847817"/>
                  <a:pt x="2647950" y="2838450"/>
                </a:cubicBezTo>
                <a:cubicBezTo>
                  <a:pt x="2613025" y="2832100"/>
                  <a:pt x="2577885" y="2826838"/>
                  <a:pt x="2543175" y="2819400"/>
                </a:cubicBezTo>
                <a:cubicBezTo>
                  <a:pt x="2501278" y="2810422"/>
                  <a:pt x="2525761" y="2810693"/>
                  <a:pt x="2486025" y="2790825"/>
                </a:cubicBezTo>
                <a:cubicBezTo>
                  <a:pt x="2460882" y="2778253"/>
                  <a:pt x="2436996" y="2779926"/>
                  <a:pt x="2409825" y="2771775"/>
                </a:cubicBezTo>
                <a:cubicBezTo>
                  <a:pt x="2393448" y="2766862"/>
                  <a:pt x="2378420" y="2758132"/>
                  <a:pt x="2362200" y="2752725"/>
                </a:cubicBezTo>
                <a:cubicBezTo>
                  <a:pt x="2349781" y="2748585"/>
                  <a:pt x="2336357" y="2747797"/>
                  <a:pt x="2324100" y="2743200"/>
                </a:cubicBezTo>
                <a:cubicBezTo>
                  <a:pt x="2310805" y="2738214"/>
                  <a:pt x="2299051" y="2729743"/>
                  <a:pt x="2286000" y="2724150"/>
                </a:cubicBezTo>
                <a:cubicBezTo>
                  <a:pt x="2276772" y="2720195"/>
                  <a:pt x="2266653" y="2718580"/>
                  <a:pt x="2257425" y="2714625"/>
                </a:cubicBezTo>
                <a:cubicBezTo>
                  <a:pt x="2243912" y="2708834"/>
                  <a:pt x="2209060" y="2687515"/>
                  <a:pt x="2190750" y="2686050"/>
                </a:cubicBezTo>
                <a:cubicBezTo>
                  <a:pt x="2121051" y="2680474"/>
                  <a:pt x="2051050" y="2679700"/>
                  <a:pt x="1981200" y="2676525"/>
                </a:cubicBezTo>
                <a:cubicBezTo>
                  <a:pt x="1952625" y="2667000"/>
                  <a:pt x="1922416" y="2661420"/>
                  <a:pt x="1895475" y="2647950"/>
                </a:cubicBezTo>
                <a:cubicBezTo>
                  <a:pt x="1882775" y="2641600"/>
                  <a:pt x="1871473" y="2630592"/>
                  <a:pt x="1857375" y="2628900"/>
                </a:cubicBezTo>
                <a:cubicBezTo>
                  <a:pt x="1791100" y="2620947"/>
                  <a:pt x="1724025" y="2622550"/>
                  <a:pt x="1657350" y="2619375"/>
                </a:cubicBezTo>
                <a:lnTo>
                  <a:pt x="1600200" y="265747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357318" y="1780553"/>
            <a:ext cx="2212571" cy="4055144"/>
            <a:chOff x="4357318" y="1780553"/>
            <a:chExt cx="2212571" cy="4055144"/>
          </a:xfrm>
        </p:grpSpPr>
        <p:pic>
          <p:nvPicPr>
            <p:cNvPr id="1026" name="Picture 2" descr="http://cfile205.uf.daum.net/image/2426963C535C698201FA7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6" t="16322" r="26285"/>
            <a:stretch/>
          </p:blipFill>
          <p:spPr bwMode="auto">
            <a:xfrm rot="2700000">
              <a:off x="4654008" y="2828888"/>
              <a:ext cx="754560" cy="52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scholas.eu/shop/admin/contents/img/20120223103139_obj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2" r="24151"/>
            <a:stretch/>
          </p:blipFill>
          <p:spPr bwMode="auto">
            <a:xfrm rot="3600000">
              <a:off x="4497843" y="3873738"/>
              <a:ext cx="995373" cy="11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http://www.scholas.eu/shop/admin/contents/img/20120223103139_obj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2" r="24151"/>
            <a:stretch/>
          </p:blipFill>
          <p:spPr bwMode="auto">
            <a:xfrm rot="3600000">
              <a:off x="4445144" y="4752498"/>
              <a:ext cx="995373" cy="11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2" descr="http://www.scholas.eu/shop/admin/contents/img/20120223103139_obj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2" r="24151"/>
            <a:stretch/>
          </p:blipFill>
          <p:spPr bwMode="auto">
            <a:xfrm rot="3600000">
              <a:off x="5486689" y="4704715"/>
              <a:ext cx="995373" cy="11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https://st3.depositphotos.com/1077687/13870/v/450/depositphotos_138703796-stock-illustration-island-silhouette-symbol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2" t="24649" r="15083" b="27155"/>
            <a:stretch/>
          </p:blipFill>
          <p:spPr bwMode="auto">
            <a:xfrm rot="4122593">
              <a:off x="5484197" y="2954258"/>
              <a:ext cx="1178666" cy="796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https://st3.depositphotos.com/1077687/13870/v/450/depositphotos_138703796-stock-illustration-island-silhouette-symbol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2" t="24649" r="15083" b="27155"/>
            <a:stretch/>
          </p:blipFill>
          <p:spPr bwMode="auto">
            <a:xfrm rot="1800000">
              <a:off x="4784155" y="1780553"/>
              <a:ext cx="1178666" cy="796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287899" y="3792771"/>
            <a:ext cx="1733442" cy="173344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53541" y="4020036"/>
            <a:ext cx="4419600" cy="2771775"/>
          </a:xfrm>
          <a:custGeom>
            <a:avLst/>
            <a:gdLst>
              <a:gd name="connsiteX0" fmla="*/ 4419600 w 4419600"/>
              <a:gd name="connsiteY0" fmla="*/ 2162175 h 2771775"/>
              <a:gd name="connsiteX1" fmla="*/ 4371975 w 4419600"/>
              <a:gd name="connsiteY1" fmla="*/ 2181225 h 2771775"/>
              <a:gd name="connsiteX2" fmla="*/ 4343400 w 4419600"/>
              <a:gd name="connsiteY2" fmla="*/ 2190750 h 2771775"/>
              <a:gd name="connsiteX3" fmla="*/ 4314825 w 4419600"/>
              <a:gd name="connsiteY3" fmla="*/ 2219325 h 2771775"/>
              <a:gd name="connsiteX4" fmla="*/ 4257675 w 4419600"/>
              <a:gd name="connsiteY4" fmla="*/ 2257425 h 2771775"/>
              <a:gd name="connsiteX5" fmla="*/ 4229100 w 4419600"/>
              <a:gd name="connsiteY5" fmla="*/ 2295525 h 2771775"/>
              <a:gd name="connsiteX6" fmla="*/ 4171950 w 4419600"/>
              <a:gd name="connsiteY6" fmla="*/ 2343150 h 2771775"/>
              <a:gd name="connsiteX7" fmla="*/ 4152900 w 4419600"/>
              <a:gd name="connsiteY7" fmla="*/ 2371725 h 2771775"/>
              <a:gd name="connsiteX8" fmla="*/ 4124325 w 4419600"/>
              <a:gd name="connsiteY8" fmla="*/ 2400300 h 2771775"/>
              <a:gd name="connsiteX9" fmla="*/ 4105275 w 4419600"/>
              <a:gd name="connsiteY9" fmla="*/ 2428875 h 2771775"/>
              <a:gd name="connsiteX10" fmla="*/ 4067175 w 4419600"/>
              <a:gd name="connsiteY10" fmla="*/ 2447925 h 2771775"/>
              <a:gd name="connsiteX11" fmla="*/ 4019550 w 4419600"/>
              <a:gd name="connsiteY11" fmla="*/ 2505075 h 2771775"/>
              <a:gd name="connsiteX12" fmla="*/ 3952875 w 4419600"/>
              <a:gd name="connsiteY12" fmla="*/ 2581275 h 2771775"/>
              <a:gd name="connsiteX13" fmla="*/ 3914775 w 4419600"/>
              <a:gd name="connsiteY13" fmla="*/ 2619375 h 2771775"/>
              <a:gd name="connsiteX14" fmla="*/ 3886200 w 4419600"/>
              <a:gd name="connsiteY14" fmla="*/ 2647950 h 2771775"/>
              <a:gd name="connsiteX15" fmla="*/ 3829050 w 4419600"/>
              <a:gd name="connsiteY15" fmla="*/ 2686050 h 2771775"/>
              <a:gd name="connsiteX16" fmla="*/ 3800475 w 4419600"/>
              <a:gd name="connsiteY16" fmla="*/ 2705100 h 2771775"/>
              <a:gd name="connsiteX17" fmla="*/ 3733800 w 4419600"/>
              <a:gd name="connsiteY17" fmla="*/ 2724150 h 2771775"/>
              <a:gd name="connsiteX18" fmla="*/ 3686175 w 4419600"/>
              <a:gd name="connsiteY18" fmla="*/ 2733675 h 2771775"/>
              <a:gd name="connsiteX19" fmla="*/ 3562350 w 4419600"/>
              <a:gd name="connsiteY19" fmla="*/ 2762250 h 2771775"/>
              <a:gd name="connsiteX20" fmla="*/ 1866900 w 4419600"/>
              <a:gd name="connsiteY20" fmla="*/ 2771775 h 2771775"/>
              <a:gd name="connsiteX21" fmla="*/ 1143000 w 4419600"/>
              <a:gd name="connsiteY21" fmla="*/ 2762250 h 2771775"/>
              <a:gd name="connsiteX22" fmla="*/ 1104900 w 4419600"/>
              <a:gd name="connsiteY22" fmla="*/ 2752725 h 2771775"/>
              <a:gd name="connsiteX23" fmla="*/ 1047750 w 4419600"/>
              <a:gd name="connsiteY23" fmla="*/ 2743200 h 2771775"/>
              <a:gd name="connsiteX24" fmla="*/ 1019175 w 4419600"/>
              <a:gd name="connsiteY24" fmla="*/ 2724150 h 2771775"/>
              <a:gd name="connsiteX25" fmla="*/ 942975 w 4419600"/>
              <a:gd name="connsiteY25" fmla="*/ 2705100 h 2771775"/>
              <a:gd name="connsiteX26" fmla="*/ 914400 w 4419600"/>
              <a:gd name="connsiteY26" fmla="*/ 2695575 h 2771775"/>
              <a:gd name="connsiteX27" fmla="*/ 790575 w 4419600"/>
              <a:gd name="connsiteY27" fmla="*/ 2647950 h 2771775"/>
              <a:gd name="connsiteX28" fmla="*/ 695325 w 4419600"/>
              <a:gd name="connsiteY28" fmla="*/ 2628900 h 2771775"/>
              <a:gd name="connsiteX29" fmla="*/ 638175 w 4419600"/>
              <a:gd name="connsiteY29" fmla="*/ 2600325 h 2771775"/>
              <a:gd name="connsiteX30" fmla="*/ 609600 w 4419600"/>
              <a:gd name="connsiteY30" fmla="*/ 2590800 h 2771775"/>
              <a:gd name="connsiteX31" fmla="*/ 542925 w 4419600"/>
              <a:gd name="connsiteY31" fmla="*/ 2552700 h 2771775"/>
              <a:gd name="connsiteX32" fmla="*/ 523875 w 4419600"/>
              <a:gd name="connsiteY32" fmla="*/ 2524125 h 2771775"/>
              <a:gd name="connsiteX33" fmla="*/ 457200 w 4419600"/>
              <a:gd name="connsiteY33" fmla="*/ 2543175 h 2771775"/>
              <a:gd name="connsiteX34" fmla="*/ 371475 w 4419600"/>
              <a:gd name="connsiteY34" fmla="*/ 2533650 h 2771775"/>
              <a:gd name="connsiteX35" fmla="*/ 323850 w 4419600"/>
              <a:gd name="connsiteY35" fmla="*/ 2486025 h 2771775"/>
              <a:gd name="connsiteX36" fmla="*/ 266700 w 4419600"/>
              <a:gd name="connsiteY36" fmla="*/ 2438400 h 2771775"/>
              <a:gd name="connsiteX37" fmla="*/ 219075 w 4419600"/>
              <a:gd name="connsiteY37" fmla="*/ 2371725 h 2771775"/>
              <a:gd name="connsiteX38" fmla="*/ 200025 w 4419600"/>
              <a:gd name="connsiteY38" fmla="*/ 2343150 h 2771775"/>
              <a:gd name="connsiteX39" fmla="*/ 171450 w 4419600"/>
              <a:gd name="connsiteY39" fmla="*/ 2305050 h 2771775"/>
              <a:gd name="connsiteX40" fmla="*/ 161925 w 4419600"/>
              <a:gd name="connsiteY40" fmla="*/ 2276475 h 2771775"/>
              <a:gd name="connsiteX41" fmla="*/ 123825 w 4419600"/>
              <a:gd name="connsiteY41" fmla="*/ 2209800 h 2771775"/>
              <a:gd name="connsiteX42" fmla="*/ 104775 w 4419600"/>
              <a:gd name="connsiteY42" fmla="*/ 2143125 h 2771775"/>
              <a:gd name="connsiteX43" fmla="*/ 85725 w 4419600"/>
              <a:gd name="connsiteY43" fmla="*/ 2105025 h 2771775"/>
              <a:gd name="connsiteX44" fmla="*/ 66675 w 4419600"/>
              <a:gd name="connsiteY44" fmla="*/ 2047875 h 2771775"/>
              <a:gd name="connsiteX45" fmla="*/ 57150 w 4419600"/>
              <a:gd name="connsiteY45" fmla="*/ 2019300 h 2771775"/>
              <a:gd name="connsiteX46" fmla="*/ 47625 w 4419600"/>
              <a:gd name="connsiteY46" fmla="*/ 1990725 h 2771775"/>
              <a:gd name="connsiteX47" fmla="*/ 28575 w 4419600"/>
              <a:gd name="connsiteY47" fmla="*/ 1876425 h 2771775"/>
              <a:gd name="connsiteX48" fmla="*/ 19050 w 4419600"/>
              <a:gd name="connsiteY48" fmla="*/ 1838325 h 2771775"/>
              <a:gd name="connsiteX49" fmla="*/ 9525 w 4419600"/>
              <a:gd name="connsiteY49" fmla="*/ 1771650 h 2771775"/>
              <a:gd name="connsiteX50" fmla="*/ 0 w 4419600"/>
              <a:gd name="connsiteY50" fmla="*/ 1724025 h 2771775"/>
              <a:gd name="connsiteX51" fmla="*/ 9525 w 4419600"/>
              <a:gd name="connsiteY51" fmla="*/ 1209675 h 2771775"/>
              <a:gd name="connsiteX52" fmla="*/ 28575 w 4419600"/>
              <a:gd name="connsiteY52" fmla="*/ 1133475 h 2771775"/>
              <a:gd name="connsiteX53" fmla="*/ 57150 w 4419600"/>
              <a:gd name="connsiteY53" fmla="*/ 1114425 h 2771775"/>
              <a:gd name="connsiteX54" fmla="*/ 66675 w 4419600"/>
              <a:gd name="connsiteY54" fmla="*/ 819150 h 2771775"/>
              <a:gd name="connsiteX55" fmla="*/ 76200 w 4419600"/>
              <a:gd name="connsiteY55" fmla="*/ 790575 h 2771775"/>
              <a:gd name="connsiteX56" fmla="*/ 85725 w 4419600"/>
              <a:gd name="connsiteY56" fmla="*/ 752475 h 2771775"/>
              <a:gd name="connsiteX57" fmla="*/ 114300 w 4419600"/>
              <a:gd name="connsiteY57" fmla="*/ 647700 h 2771775"/>
              <a:gd name="connsiteX58" fmla="*/ 123825 w 4419600"/>
              <a:gd name="connsiteY58" fmla="*/ 619125 h 2771775"/>
              <a:gd name="connsiteX59" fmla="*/ 142875 w 4419600"/>
              <a:gd name="connsiteY59" fmla="*/ 590550 h 2771775"/>
              <a:gd name="connsiteX60" fmla="*/ 152400 w 4419600"/>
              <a:gd name="connsiteY60" fmla="*/ 561975 h 2771775"/>
              <a:gd name="connsiteX61" fmla="*/ 180975 w 4419600"/>
              <a:gd name="connsiteY61" fmla="*/ 533400 h 2771775"/>
              <a:gd name="connsiteX62" fmla="*/ 200025 w 4419600"/>
              <a:gd name="connsiteY62" fmla="*/ 504825 h 2771775"/>
              <a:gd name="connsiteX63" fmla="*/ 228600 w 4419600"/>
              <a:gd name="connsiteY63" fmla="*/ 485775 h 2771775"/>
              <a:gd name="connsiteX64" fmla="*/ 257175 w 4419600"/>
              <a:gd name="connsiteY64" fmla="*/ 457200 h 2771775"/>
              <a:gd name="connsiteX65" fmla="*/ 295275 w 4419600"/>
              <a:gd name="connsiteY65" fmla="*/ 438150 h 2771775"/>
              <a:gd name="connsiteX66" fmla="*/ 352425 w 4419600"/>
              <a:gd name="connsiteY66" fmla="*/ 381000 h 2771775"/>
              <a:gd name="connsiteX67" fmla="*/ 438150 w 4419600"/>
              <a:gd name="connsiteY67" fmla="*/ 295275 h 2771775"/>
              <a:gd name="connsiteX68" fmla="*/ 466725 w 4419600"/>
              <a:gd name="connsiteY68" fmla="*/ 266700 h 2771775"/>
              <a:gd name="connsiteX69" fmla="*/ 514350 w 4419600"/>
              <a:gd name="connsiteY69" fmla="*/ 219075 h 2771775"/>
              <a:gd name="connsiteX70" fmla="*/ 561975 w 4419600"/>
              <a:gd name="connsiteY70" fmla="*/ 161925 h 2771775"/>
              <a:gd name="connsiteX71" fmla="*/ 581025 w 4419600"/>
              <a:gd name="connsiteY71" fmla="*/ 133350 h 2771775"/>
              <a:gd name="connsiteX72" fmla="*/ 638175 w 4419600"/>
              <a:gd name="connsiteY72" fmla="*/ 114300 h 2771775"/>
              <a:gd name="connsiteX73" fmla="*/ 666750 w 4419600"/>
              <a:gd name="connsiteY73" fmla="*/ 104775 h 2771775"/>
              <a:gd name="connsiteX74" fmla="*/ 714375 w 4419600"/>
              <a:gd name="connsiteY74" fmla="*/ 85725 h 2771775"/>
              <a:gd name="connsiteX75" fmla="*/ 771525 w 4419600"/>
              <a:gd name="connsiteY75" fmla="*/ 76200 h 2771775"/>
              <a:gd name="connsiteX76" fmla="*/ 800100 w 4419600"/>
              <a:gd name="connsiteY76" fmla="*/ 66675 h 2771775"/>
              <a:gd name="connsiteX77" fmla="*/ 838200 w 4419600"/>
              <a:gd name="connsiteY77" fmla="*/ 57150 h 2771775"/>
              <a:gd name="connsiteX78" fmla="*/ 866775 w 4419600"/>
              <a:gd name="connsiteY78" fmla="*/ 47625 h 2771775"/>
              <a:gd name="connsiteX79" fmla="*/ 914400 w 4419600"/>
              <a:gd name="connsiteY79" fmla="*/ 38100 h 2771775"/>
              <a:gd name="connsiteX80" fmla="*/ 971550 w 4419600"/>
              <a:gd name="connsiteY80" fmla="*/ 19050 h 2771775"/>
              <a:gd name="connsiteX81" fmla="*/ 1304925 w 4419600"/>
              <a:gd name="connsiteY81" fmla="*/ 0 h 2771775"/>
              <a:gd name="connsiteX82" fmla="*/ 1847850 w 4419600"/>
              <a:gd name="connsiteY82" fmla="*/ 19050 h 2771775"/>
              <a:gd name="connsiteX83" fmla="*/ 1905000 w 4419600"/>
              <a:gd name="connsiteY83" fmla="*/ 28575 h 2771775"/>
              <a:gd name="connsiteX84" fmla="*/ 1971675 w 4419600"/>
              <a:gd name="connsiteY84" fmla="*/ 38100 h 2771775"/>
              <a:gd name="connsiteX85" fmla="*/ 2028825 w 4419600"/>
              <a:gd name="connsiteY85" fmla="*/ 66675 h 2771775"/>
              <a:gd name="connsiteX86" fmla="*/ 2057400 w 4419600"/>
              <a:gd name="connsiteY86" fmla="*/ 85725 h 2771775"/>
              <a:gd name="connsiteX87" fmla="*/ 2114550 w 4419600"/>
              <a:gd name="connsiteY87" fmla="*/ 104775 h 2771775"/>
              <a:gd name="connsiteX88" fmla="*/ 2190750 w 4419600"/>
              <a:gd name="connsiteY88" fmla="*/ 123825 h 2771775"/>
              <a:gd name="connsiteX89" fmla="*/ 2381250 w 4419600"/>
              <a:gd name="connsiteY89" fmla="*/ 133350 h 2771775"/>
              <a:gd name="connsiteX90" fmla="*/ 2438400 w 4419600"/>
              <a:gd name="connsiteY90" fmla="*/ 152400 h 2771775"/>
              <a:gd name="connsiteX91" fmla="*/ 2466975 w 4419600"/>
              <a:gd name="connsiteY91" fmla="*/ 161925 h 2771775"/>
              <a:gd name="connsiteX92" fmla="*/ 2533650 w 4419600"/>
              <a:gd name="connsiteY92" fmla="*/ 180975 h 2771775"/>
              <a:gd name="connsiteX93" fmla="*/ 2562225 w 4419600"/>
              <a:gd name="connsiteY93" fmla="*/ 200025 h 2771775"/>
              <a:gd name="connsiteX94" fmla="*/ 2600325 w 4419600"/>
              <a:gd name="connsiteY94" fmla="*/ 219075 h 2771775"/>
              <a:gd name="connsiteX95" fmla="*/ 2676525 w 4419600"/>
              <a:gd name="connsiteY95" fmla="*/ 266700 h 2771775"/>
              <a:gd name="connsiteX96" fmla="*/ 2695575 w 4419600"/>
              <a:gd name="connsiteY96" fmla="*/ 295275 h 2771775"/>
              <a:gd name="connsiteX97" fmla="*/ 2724150 w 4419600"/>
              <a:gd name="connsiteY97" fmla="*/ 304800 h 2771775"/>
              <a:gd name="connsiteX98" fmla="*/ 2781300 w 4419600"/>
              <a:gd name="connsiteY98" fmla="*/ 342900 h 2771775"/>
              <a:gd name="connsiteX99" fmla="*/ 2781300 w 4419600"/>
              <a:gd name="connsiteY99" fmla="*/ 342900 h 2771775"/>
              <a:gd name="connsiteX100" fmla="*/ 2809875 w 4419600"/>
              <a:gd name="connsiteY100" fmla="*/ 371475 h 2771775"/>
              <a:gd name="connsiteX101" fmla="*/ 2838450 w 4419600"/>
              <a:gd name="connsiteY101" fmla="*/ 390525 h 2771775"/>
              <a:gd name="connsiteX102" fmla="*/ 2933700 w 4419600"/>
              <a:gd name="connsiteY102" fmla="*/ 476250 h 2771775"/>
              <a:gd name="connsiteX103" fmla="*/ 2981325 w 4419600"/>
              <a:gd name="connsiteY103" fmla="*/ 485775 h 2771775"/>
              <a:gd name="connsiteX104" fmla="*/ 3028950 w 4419600"/>
              <a:gd name="connsiteY104" fmla="*/ 533400 h 2771775"/>
              <a:gd name="connsiteX105" fmla="*/ 3114675 w 4419600"/>
              <a:gd name="connsiteY105" fmla="*/ 581025 h 2771775"/>
              <a:gd name="connsiteX106" fmla="*/ 3171825 w 4419600"/>
              <a:gd name="connsiteY106" fmla="*/ 628650 h 2771775"/>
              <a:gd name="connsiteX107" fmla="*/ 3200400 w 4419600"/>
              <a:gd name="connsiteY107" fmla="*/ 657225 h 2771775"/>
              <a:gd name="connsiteX108" fmla="*/ 3228975 w 4419600"/>
              <a:gd name="connsiteY108" fmla="*/ 666750 h 2771775"/>
              <a:gd name="connsiteX109" fmla="*/ 3286125 w 4419600"/>
              <a:gd name="connsiteY109" fmla="*/ 704850 h 2771775"/>
              <a:gd name="connsiteX110" fmla="*/ 3305175 w 4419600"/>
              <a:gd name="connsiteY110" fmla="*/ 733425 h 2771775"/>
              <a:gd name="connsiteX111" fmla="*/ 3371850 w 4419600"/>
              <a:gd name="connsiteY111" fmla="*/ 819150 h 2771775"/>
              <a:gd name="connsiteX112" fmla="*/ 3381375 w 4419600"/>
              <a:gd name="connsiteY112" fmla="*/ 847725 h 2771775"/>
              <a:gd name="connsiteX113" fmla="*/ 3429000 w 4419600"/>
              <a:gd name="connsiteY113" fmla="*/ 904875 h 2771775"/>
              <a:gd name="connsiteX114" fmla="*/ 3467100 w 4419600"/>
              <a:gd name="connsiteY114" fmla="*/ 962025 h 2771775"/>
              <a:gd name="connsiteX115" fmla="*/ 3495675 w 4419600"/>
              <a:gd name="connsiteY115" fmla="*/ 1019175 h 2771775"/>
              <a:gd name="connsiteX116" fmla="*/ 3524250 w 4419600"/>
              <a:gd name="connsiteY116" fmla="*/ 1047750 h 2771775"/>
              <a:gd name="connsiteX117" fmla="*/ 3571875 w 4419600"/>
              <a:gd name="connsiteY117" fmla="*/ 1133475 h 2771775"/>
              <a:gd name="connsiteX118" fmla="*/ 3590925 w 4419600"/>
              <a:gd name="connsiteY118" fmla="*/ 1162050 h 2771775"/>
              <a:gd name="connsiteX119" fmla="*/ 3609975 w 4419600"/>
              <a:gd name="connsiteY119" fmla="*/ 1190625 h 2771775"/>
              <a:gd name="connsiteX120" fmla="*/ 3638550 w 4419600"/>
              <a:gd name="connsiteY120" fmla="*/ 1219200 h 2771775"/>
              <a:gd name="connsiteX121" fmla="*/ 3657600 w 4419600"/>
              <a:gd name="connsiteY121" fmla="*/ 1247775 h 2771775"/>
              <a:gd name="connsiteX122" fmla="*/ 3686175 w 4419600"/>
              <a:gd name="connsiteY122" fmla="*/ 1276350 h 2771775"/>
              <a:gd name="connsiteX123" fmla="*/ 3724275 w 4419600"/>
              <a:gd name="connsiteY123" fmla="*/ 1333500 h 2771775"/>
              <a:gd name="connsiteX124" fmla="*/ 3743325 w 4419600"/>
              <a:gd name="connsiteY124" fmla="*/ 1362075 h 2771775"/>
              <a:gd name="connsiteX125" fmla="*/ 3752850 w 4419600"/>
              <a:gd name="connsiteY125" fmla="*/ 1390650 h 2771775"/>
              <a:gd name="connsiteX126" fmla="*/ 3781425 w 4419600"/>
              <a:gd name="connsiteY126" fmla="*/ 1409700 h 2771775"/>
              <a:gd name="connsiteX127" fmla="*/ 3819525 w 4419600"/>
              <a:gd name="connsiteY127" fmla="*/ 1466850 h 2771775"/>
              <a:gd name="connsiteX128" fmla="*/ 3838575 w 4419600"/>
              <a:gd name="connsiteY128" fmla="*/ 1495425 h 2771775"/>
              <a:gd name="connsiteX129" fmla="*/ 3867150 w 4419600"/>
              <a:gd name="connsiteY129" fmla="*/ 1524000 h 2771775"/>
              <a:gd name="connsiteX130" fmla="*/ 3914775 w 4419600"/>
              <a:gd name="connsiteY130" fmla="*/ 1581150 h 2771775"/>
              <a:gd name="connsiteX131" fmla="*/ 3952875 w 4419600"/>
              <a:gd name="connsiteY131" fmla="*/ 1638300 h 2771775"/>
              <a:gd name="connsiteX132" fmla="*/ 3971925 w 4419600"/>
              <a:gd name="connsiteY132" fmla="*/ 1666875 h 2771775"/>
              <a:gd name="connsiteX133" fmla="*/ 4000500 w 4419600"/>
              <a:gd name="connsiteY133" fmla="*/ 1685925 h 2771775"/>
              <a:gd name="connsiteX134" fmla="*/ 4029075 w 4419600"/>
              <a:gd name="connsiteY134" fmla="*/ 1743075 h 2771775"/>
              <a:gd name="connsiteX135" fmla="*/ 4057650 w 4419600"/>
              <a:gd name="connsiteY135" fmla="*/ 1771650 h 2771775"/>
              <a:gd name="connsiteX136" fmla="*/ 4095750 w 4419600"/>
              <a:gd name="connsiteY136" fmla="*/ 1828800 h 2771775"/>
              <a:gd name="connsiteX137" fmla="*/ 4124325 w 4419600"/>
              <a:gd name="connsiteY137" fmla="*/ 1857375 h 2771775"/>
              <a:gd name="connsiteX138" fmla="*/ 4162425 w 4419600"/>
              <a:gd name="connsiteY138" fmla="*/ 1914525 h 2771775"/>
              <a:gd name="connsiteX139" fmla="*/ 4238625 w 4419600"/>
              <a:gd name="connsiteY139" fmla="*/ 2028825 h 2771775"/>
              <a:gd name="connsiteX140" fmla="*/ 4257675 w 4419600"/>
              <a:gd name="connsiteY140" fmla="*/ 2057400 h 2771775"/>
              <a:gd name="connsiteX141" fmla="*/ 4267200 w 4419600"/>
              <a:gd name="connsiteY141" fmla="*/ 2085975 h 2771775"/>
              <a:gd name="connsiteX142" fmla="*/ 4295775 w 4419600"/>
              <a:gd name="connsiteY142" fmla="*/ 2114550 h 2771775"/>
              <a:gd name="connsiteX143" fmla="*/ 4352925 w 4419600"/>
              <a:gd name="connsiteY143" fmla="*/ 2152650 h 2771775"/>
              <a:gd name="connsiteX144" fmla="*/ 4419600 w 4419600"/>
              <a:gd name="connsiteY144" fmla="*/ 2162175 h 27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9600" h="2771775">
                <a:moveTo>
                  <a:pt x="4419600" y="2162175"/>
                </a:moveTo>
                <a:cubicBezTo>
                  <a:pt x="4403725" y="2168525"/>
                  <a:pt x="4387984" y="2175222"/>
                  <a:pt x="4371975" y="2181225"/>
                </a:cubicBezTo>
                <a:cubicBezTo>
                  <a:pt x="4362574" y="2184750"/>
                  <a:pt x="4351754" y="2185181"/>
                  <a:pt x="4343400" y="2190750"/>
                </a:cubicBezTo>
                <a:cubicBezTo>
                  <a:pt x="4332192" y="2198222"/>
                  <a:pt x="4325458" y="2211055"/>
                  <a:pt x="4314825" y="2219325"/>
                </a:cubicBezTo>
                <a:cubicBezTo>
                  <a:pt x="4296753" y="2233381"/>
                  <a:pt x="4271412" y="2239109"/>
                  <a:pt x="4257675" y="2257425"/>
                </a:cubicBezTo>
                <a:cubicBezTo>
                  <a:pt x="4248150" y="2270125"/>
                  <a:pt x="4240325" y="2284300"/>
                  <a:pt x="4229100" y="2295525"/>
                </a:cubicBezTo>
                <a:cubicBezTo>
                  <a:pt x="4154175" y="2370450"/>
                  <a:pt x="4249971" y="2249525"/>
                  <a:pt x="4171950" y="2343150"/>
                </a:cubicBezTo>
                <a:cubicBezTo>
                  <a:pt x="4164621" y="2351944"/>
                  <a:pt x="4160229" y="2362931"/>
                  <a:pt x="4152900" y="2371725"/>
                </a:cubicBezTo>
                <a:cubicBezTo>
                  <a:pt x="4144276" y="2382073"/>
                  <a:pt x="4132949" y="2389952"/>
                  <a:pt x="4124325" y="2400300"/>
                </a:cubicBezTo>
                <a:cubicBezTo>
                  <a:pt x="4116996" y="2409094"/>
                  <a:pt x="4114069" y="2421546"/>
                  <a:pt x="4105275" y="2428875"/>
                </a:cubicBezTo>
                <a:cubicBezTo>
                  <a:pt x="4094367" y="2437965"/>
                  <a:pt x="4079875" y="2441575"/>
                  <a:pt x="4067175" y="2447925"/>
                </a:cubicBezTo>
                <a:cubicBezTo>
                  <a:pt x="3999102" y="2550035"/>
                  <a:pt x="4105113" y="2395066"/>
                  <a:pt x="4019550" y="2505075"/>
                </a:cubicBezTo>
                <a:cubicBezTo>
                  <a:pt x="3959713" y="2582008"/>
                  <a:pt x="4008193" y="2544396"/>
                  <a:pt x="3952875" y="2581275"/>
                </a:cubicBezTo>
                <a:cubicBezTo>
                  <a:pt x="3934732" y="2635704"/>
                  <a:pt x="3958318" y="2590346"/>
                  <a:pt x="3914775" y="2619375"/>
                </a:cubicBezTo>
                <a:cubicBezTo>
                  <a:pt x="3903567" y="2626847"/>
                  <a:pt x="3896833" y="2639680"/>
                  <a:pt x="3886200" y="2647950"/>
                </a:cubicBezTo>
                <a:cubicBezTo>
                  <a:pt x="3868128" y="2662006"/>
                  <a:pt x="3848100" y="2673350"/>
                  <a:pt x="3829050" y="2686050"/>
                </a:cubicBezTo>
                <a:cubicBezTo>
                  <a:pt x="3819525" y="2692400"/>
                  <a:pt x="3811335" y="2701480"/>
                  <a:pt x="3800475" y="2705100"/>
                </a:cubicBezTo>
                <a:cubicBezTo>
                  <a:pt x="3768654" y="2715707"/>
                  <a:pt x="3769680" y="2716177"/>
                  <a:pt x="3733800" y="2724150"/>
                </a:cubicBezTo>
                <a:cubicBezTo>
                  <a:pt x="3717996" y="2727662"/>
                  <a:pt x="3701794" y="2729415"/>
                  <a:pt x="3686175" y="2733675"/>
                </a:cubicBezTo>
                <a:cubicBezTo>
                  <a:pt x="3628603" y="2749376"/>
                  <a:pt x="3625562" y="2761567"/>
                  <a:pt x="3562350" y="2762250"/>
                </a:cubicBezTo>
                <a:lnTo>
                  <a:pt x="1866900" y="2771775"/>
                </a:lnTo>
                <a:lnTo>
                  <a:pt x="1143000" y="2762250"/>
                </a:lnTo>
                <a:cubicBezTo>
                  <a:pt x="1129913" y="2761923"/>
                  <a:pt x="1117737" y="2755292"/>
                  <a:pt x="1104900" y="2752725"/>
                </a:cubicBezTo>
                <a:cubicBezTo>
                  <a:pt x="1085962" y="2748937"/>
                  <a:pt x="1066800" y="2746375"/>
                  <a:pt x="1047750" y="2743200"/>
                </a:cubicBezTo>
                <a:cubicBezTo>
                  <a:pt x="1038225" y="2736850"/>
                  <a:pt x="1029414" y="2729270"/>
                  <a:pt x="1019175" y="2724150"/>
                </a:cubicBezTo>
                <a:cubicBezTo>
                  <a:pt x="997402" y="2713264"/>
                  <a:pt x="964712" y="2710534"/>
                  <a:pt x="942975" y="2705100"/>
                </a:cubicBezTo>
                <a:cubicBezTo>
                  <a:pt x="933235" y="2702665"/>
                  <a:pt x="923801" y="2699100"/>
                  <a:pt x="914400" y="2695575"/>
                </a:cubicBezTo>
                <a:cubicBezTo>
                  <a:pt x="872993" y="2680047"/>
                  <a:pt x="833939" y="2656623"/>
                  <a:pt x="790575" y="2647950"/>
                </a:cubicBezTo>
                <a:cubicBezTo>
                  <a:pt x="758825" y="2641600"/>
                  <a:pt x="726875" y="2636181"/>
                  <a:pt x="695325" y="2628900"/>
                </a:cubicBezTo>
                <a:cubicBezTo>
                  <a:pt x="650863" y="2618639"/>
                  <a:pt x="680836" y="2621656"/>
                  <a:pt x="638175" y="2600325"/>
                </a:cubicBezTo>
                <a:cubicBezTo>
                  <a:pt x="629195" y="2595835"/>
                  <a:pt x="618828" y="2594755"/>
                  <a:pt x="609600" y="2590800"/>
                </a:cubicBezTo>
                <a:cubicBezTo>
                  <a:pt x="575763" y="2576298"/>
                  <a:pt x="571623" y="2571832"/>
                  <a:pt x="542925" y="2552700"/>
                </a:cubicBezTo>
                <a:cubicBezTo>
                  <a:pt x="536575" y="2543175"/>
                  <a:pt x="534735" y="2527745"/>
                  <a:pt x="523875" y="2524125"/>
                </a:cubicBezTo>
                <a:cubicBezTo>
                  <a:pt x="517895" y="2522132"/>
                  <a:pt x="466089" y="2540212"/>
                  <a:pt x="457200" y="2543175"/>
                </a:cubicBezTo>
                <a:cubicBezTo>
                  <a:pt x="428625" y="2540000"/>
                  <a:pt x="399367" y="2540623"/>
                  <a:pt x="371475" y="2533650"/>
                </a:cubicBezTo>
                <a:cubicBezTo>
                  <a:pt x="342064" y="2526297"/>
                  <a:pt x="340561" y="2506078"/>
                  <a:pt x="323850" y="2486025"/>
                </a:cubicBezTo>
                <a:cubicBezTo>
                  <a:pt x="300931" y="2458523"/>
                  <a:pt x="294797" y="2457131"/>
                  <a:pt x="266700" y="2438400"/>
                </a:cubicBezTo>
                <a:cubicBezTo>
                  <a:pt x="249198" y="2385895"/>
                  <a:pt x="268384" y="2429252"/>
                  <a:pt x="219075" y="2371725"/>
                </a:cubicBezTo>
                <a:cubicBezTo>
                  <a:pt x="211625" y="2363033"/>
                  <a:pt x="206679" y="2352465"/>
                  <a:pt x="200025" y="2343150"/>
                </a:cubicBezTo>
                <a:cubicBezTo>
                  <a:pt x="190798" y="2330232"/>
                  <a:pt x="180975" y="2317750"/>
                  <a:pt x="171450" y="2305050"/>
                </a:cubicBezTo>
                <a:cubicBezTo>
                  <a:pt x="168275" y="2295525"/>
                  <a:pt x="166415" y="2285455"/>
                  <a:pt x="161925" y="2276475"/>
                </a:cubicBezTo>
                <a:cubicBezTo>
                  <a:pt x="114096" y="2180816"/>
                  <a:pt x="173922" y="2326692"/>
                  <a:pt x="123825" y="2209800"/>
                </a:cubicBezTo>
                <a:cubicBezTo>
                  <a:pt x="100798" y="2156070"/>
                  <a:pt x="128942" y="2207571"/>
                  <a:pt x="104775" y="2143125"/>
                </a:cubicBezTo>
                <a:cubicBezTo>
                  <a:pt x="99789" y="2129830"/>
                  <a:pt x="90998" y="2118208"/>
                  <a:pt x="85725" y="2105025"/>
                </a:cubicBezTo>
                <a:cubicBezTo>
                  <a:pt x="78267" y="2086381"/>
                  <a:pt x="73025" y="2066925"/>
                  <a:pt x="66675" y="2047875"/>
                </a:cubicBezTo>
                <a:lnTo>
                  <a:pt x="57150" y="2019300"/>
                </a:lnTo>
                <a:cubicBezTo>
                  <a:pt x="53975" y="2009775"/>
                  <a:pt x="49276" y="2000629"/>
                  <a:pt x="47625" y="1990725"/>
                </a:cubicBezTo>
                <a:cubicBezTo>
                  <a:pt x="41275" y="1952625"/>
                  <a:pt x="37943" y="1913897"/>
                  <a:pt x="28575" y="1876425"/>
                </a:cubicBezTo>
                <a:cubicBezTo>
                  <a:pt x="25400" y="1863725"/>
                  <a:pt x="21392" y="1851205"/>
                  <a:pt x="19050" y="1838325"/>
                </a:cubicBezTo>
                <a:cubicBezTo>
                  <a:pt x="15034" y="1816236"/>
                  <a:pt x="13216" y="1793795"/>
                  <a:pt x="9525" y="1771650"/>
                </a:cubicBezTo>
                <a:cubicBezTo>
                  <a:pt x="6863" y="1755681"/>
                  <a:pt x="3175" y="1739900"/>
                  <a:pt x="0" y="1724025"/>
                </a:cubicBezTo>
                <a:cubicBezTo>
                  <a:pt x="3175" y="1552575"/>
                  <a:pt x="3715" y="1381056"/>
                  <a:pt x="9525" y="1209675"/>
                </a:cubicBezTo>
                <a:cubicBezTo>
                  <a:pt x="9588" y="1207817"/>
                  <a:pt x="21020" y="1142919"/>
                  <a:pt x="28575" y="1133475"/>
                </a:cubicBezTo>
                <a:cubicBezTo>
                  <a:pt x="35726" y="1124536"/>
                  <a:pt x="47625" y="1120775"/>
                  <a:pt x="57150" y="1114425"/>
                </a:cubicBezTo>
                <a:cubicBezTo>
                  <a:pt x="60325" y="1016000"/>
                  <a:pt x="60892" y="917456"/>
                  <a:pt x="66675" y="819150"/>
                </a:cubicBezTo>
                <a:cubicBezTo>
                  <a:pt x="67265" y="809127"/>
                  <a:pt x="73442" y="800229"/>
                  <a:pt x="76200" y="790575"/>
                </a:cubicBezTo>
                <a:cubicBezTo>
                  <a:pt x="79796" y="777988"/>
                  <a:pt x="82885" y="765254"/>
                  <a:pt x="85725" y="752475"/>
                </a:cubicBezTo>
                <a:cubicBezTo>
                  <a:pt x="103676" y="671696"/>
                  <a:pt x="84564" y="736908"/>
                  <a:pt x="114300" y="647700"/>
                </a:cubicBezTo>
                <a:cubicBezTo>
                  <a:pt x="117475" y="638175"/>
                  <a:pt x="118256" y="627479"/>
                  <a:pt x="123825" y="619125"/>
                </a:cubicBezTo>
                <a:cubicBezTo>
                  <a:pt x="130175" y="609600"/>
                  <a:pt x="137755" y="600789"/>
                  <a:pt x="142875" y="590550"/>
                </a:cubicBezTo>
                <a:cubicBezTo>
                  <a:pt x="147365" y="581570"/>
                  <a:pt x="146831" y="570329"/>
                  <a:pt x="152400" y="561975"/>
                </a:cubicBezTo>
                <a:cubicBezTo>
                  <a:pt x="159872" y="550767"/>
                  <a:pt x="172351" y="543748"/>
                  <a:pt x="180975" y="533400"/>
                </a:cubicBezTo>
                <a:cubicBezTo>
                  <a:pt x="188304" y="524606"/>
                  <a:pt x="191930" y="512920"/>
                  <a:pt x="200025" y="504825"/>
                </a:cubicBezTo>
                <a:cubicBezTo>
                  <a:pt x="208120" y="496730"/>
                  <a:pt x="219806" y="493104"/>
                  <a:pt x="228600" y="485775"/>
                </a:cubicBezTo>
                <a:cubicBezTo>
                  <a:pt x="238948" y="477151"/>
                  <a:pt x="246214" y="465030"/>
                  <a:pt x="257175" y="457200"/>
                </a:cubicBezTo>
                <a:cubicBezTo>
                  <a:pt x="268729" y="448947"/>
                  <a:pt x="284187" y="447020"/>
                  <a:pt x="295275" y="438150"/>
                </a:cubicBezTo>
                <a:cubicBezTo>
                  <a:pt x="316312" y="421320"/>
                  <a:pt x="333375" y="400050"/>
                  <a:pt x="352425" y="381000"/>
                </a:cubicBezTo>
                <a:lnTo>
                  <a:pt x="438150" y="295275"/>
                </a:lnTo>
                <a:cubicBezTo>
                  <a:pt x="447675" y="285750"/>
                  <a:pt x="459253" y="277908"/>
                  <a:pt x="466725" y="266700"/>
                </a:cubicBezTo>
                <a:cubicBezTo>
                  <a:pt x="492125" y="228600"/>
                  <a:pt x="476250" y="244475"/>
                  <a:pt x="514350" y="219075"/>
                </a:cubicBezTo>
                <a:cubicBezTo>
                  <a:pt x="561648" y="148129"/>
                  <a:pt x="500859" y="235264"/>
                  <a:pt x="561975" y="161925"/>
                </a:cubicBezTo>
                <a:cubicBezTo>
                  <a:pt x="569304" y="153131"/>
                  <a:pt x="571317" y="139417"/>
                  <a:pt x="581025" y="133350"/>
                </a:cubicBezTo>
                <a:cubicBezTo>
                  <a:pt x="598053" y="122707"/>
                  <a:pt x="619125" y="120650"/>
                  <a:pt x="638175" y="114300"/>
                </a:cubicBezTo>
                <a:cubicBezTo>
                  <a:pt x="647700" y="111125"/>
                  <a:pt x="657428" y="108504"/>
                  <a:pt x="666750" y="104775"/>
                </a:cubicBezTo>
                <a:cubicBezTo>
                  <a:pt x="682625" y="98425"/>
                  <a:pt x="697880" y="90224"/>
                  <a:pt x="714375" y="85725"/>
                </a:cubicBezTo>
                <a:cubicBezTo>
                  <a:pt x="733007" y="80643"/>
                  <a:pt x="752672" y="80390"/>
                  <a:pt x="771525" y="76200"/>
                </a:cubicBezTo>
                <a:cubicBezTo>
                  <a:pt x="781326" y="74022"/>
                  <a:pt x="790446" y="69433"/>
                  <a:pt x="800100" y="66675"/>
                </a:cubicBezTo>
                <a:cubicBezTo>
                  <a:pt x="812687" y="63079"/>
                  <a:pt x="825613" y="60746"/>
                  <a:pt x="838200" y="57150"/>
                </a:cubicBezTo>
                <a:cubicBezTo>
                  <a:pt x="847854" y="54392"/>
                  <a:pt x="857035" y="50060"/>
                  <a:pt x="866775" y="47625"/>
                </a:cubicBezTo>
                <a:cubicBezTo>
                  <a:pt x="882481" y="43698"/>
                  <a:pt x="898781" y="42360"/>
                  <a:pt x="914400" y="38100"/>
                </a:cubicBezTo>
                <a:cubicBezTo>
                  <a:pt x="933773" y="32816"/>
                  <a:pt x="951495" y="20053"/>
                  <a:pt x="971550" y="19050"/>
                </a:cubicBezTo>
                <a:cubicBezTo>
                  <a:pt x="1209721" y="7141"/>
                  <a:pt x="1098611" y="13754"/>
                  <a:pt x="1304925" y="0"/>
                </a:cubicBezTo>
                <a:cubicBezTo>
                  <a:pt x="1451511" y="3409"/>
                  <a:pt x="1678643" y="2129"/>
                  <a:pt x="1847850" y="19050"/>
                </a:cubicBezTo>
                <a:cubicBezTo>
                  <a:pt x="1867067" y="20972"/>
                  <a:pt x="1885912" y="25638"/>
                  <a:pt x="1905000" y="28575"/>
                </a:cubicBezTo>
                <a:cubicBezTo>
                  <a:pt x="1927190" y="31989"/>
                  <a:pt x="1949450" y="34925"/>
                  <a:pt x="1971675" y="38100"/>
                </a:cubicBezTo>
                <a:cubicBezTo>
                  <a:pt x="2053567" y="92695"/>
                  <a:pt x="1949955" y="27240"/>
                  <a:pt x="2028825" y="66675"/>
                </a:cubicBezTo>
                <a:cubicBezTo>
                  <a:pt x="2039064" y="71795"/>
                  <a:pt x="2046939" y="81076"/>
                  <a:pt x="2057400" y="85725"/>
                </a:cubicBezTo>
                <a:cubicBezTo>
                  <a:pt x="2075750" y="93880"/>
                  <a:pt x="2095500" y="98425"/>
                  <a:pt x="2114550" y="104775"/>
                </a:cubicBezTo>
                <a:cubicBezTo>
                  <a:pt x="2141601" y="113792"/>
                  <a:pt x="2160502" y="121405"/>
                  <a:pt x="2190750" y="123825"/>
                </a:cubicBezTo>
                <a:cubicBezTo>
                  <a:pt x="2254127" y="128895"/>
                  <a:pt x="2317750" y="130175"/>
                  <a:pt x="2381250" y="133350"/>
                </a:cubicBezTo>
                <a:lnTo>
                  <a:pt x="2438400" y="152400"/>
                </a:lnTo>
                <a:cubicBezTo>
                  <a:pt x="2447925" y="155575"/>
                  <a:pt x="2457235" y="159490"/>
                  <a:pt x="2466975" y="161925"/>
                </a:cubicBezTo>
                <a:cubicBezTo>
                  <a:pt x="2479182" y="164977"/>
                  <a:pt x="2519985" y="174143"/>
                  <a:pt x="2533650" y="180975"/>
                </a:cubicBezTo>
                <a:cubicBezTo>
                  <a:pt x="2543889" y="186095"/>
                  <a:pt x="2552286" y="194345"/>
                  <a:pt x="2562225" y="200025"/>
                </a:cubicBezTo>
                <a:cubicBezTo>
                  <a:pt x="2574553" y="207070"/>
                  <a:pt x="2588284" y="211550"/>
                  <a:pt x="2600325" y="219075"/>
                </a:cubicBezTo>
                <a:cubicBezTo>
                  <a:pt x="2699243" y="280899"/>
                  <a:pt x="2579988" y="218432"/>
                  <a:pt x="2676525" y="266700"/>
                </a:cubicBezTo>
                <a:cubicBezTo>
                  <a:pt x="2682875" y="276225"/>
                  <a:pt x="2686636" y="288124"/>
                  <a:pt x="2695575" y="295275"/>
                </a:cubicBezTo>
                <a:cubicBezTo>
                  <a:pt x="2703415" y="301547"/>
                  <a:pt x="2715373" y="299924"/>
                  <a:pt x="2724150" y="304800"/>
                </a:cubicBezTo>
                <a:cubicBezTo>
                  <a:pt x="2744164" y="315919"/>
                  <a:pt x="2762250" y="330200"/>
                  <a:pt x="2781300" y="342900"/>
                </a:cubicBezTo>
                <a:lnTo>
                  <a:pt x="2781300" y="342900"/>
                </a:lnTo>
                <a:cubicBezTo>
                  <a:pt x="2790825" y="352425"/>
                  <a:pt x="2799527" y="362851"/>
                  <a:pt x="2809875" y="371475"/>
                </a:cubicBezTo>
                <a:cubicBezTo>
                  <a:pt x="2818669" y="378804"/>
                  <a:pt x="2829894" y="382920"/>
                  <a:pt x="2838450" y="390525"/>
                </a:cubicBezTo>
                <a:cubicBezTo>
                  <a:pt x="2854321" y="404632"/>
                  <a:pt x="2904986" y="463488"/>
                  <a:pt x="2933700" y="476250"/>
                </a:cubicBezTo>
                <a:cubicBezTo>
                  <a:pt x="2948494" y="482825"/>
                  <a:pt x="2965450" y="482600"/>
                  <a:pt x="2981325" y="485775"/>
                </a:cubicBezTo>
                <a:cubicBezTo>
                  <a:pt x="3095625" y="561975"/>
                  <a:pt x="2927350" y="444500"/>
                  <a:pt x="3028950" y="533400"/>
                </a:cubicBezTo>
                <a:cubicBezTo>
                  <a:pt x="3069260" y="568671"/>
                  <a:pt x="3075428" y="567943"/>
                  <a:pt x="3114675" y="581025"/>
                </a:cubicBezTo>
                <a:cubicBezTo>
                  <a:pt x="3198157" y="664507"/>
                  <a:pt x="3092259" y="562345"/>
                  <a:pt x="3171825" y="628650"/>
                </a:cubicBezTo>
                <a:cubicBezTo>
                  <a:pt x="3182173" y="637274"/>
                  <a:pt x="3189192" y="649753"/>
                  <a:pt x="3200400" y="657225"/>
                </a:cubicBezTo>
                <a:cubicBezTo>
                  <a:pt x="3208754" y="662794"/>
                  <a:pt x="3220198" y="661874"/>
                  <a:pt x="3228975" y="666750"/>
                </a:cubicBezTo>
                <a:cubicBezTo>
                  <a:pt x="3248989" y="677869"/>
                  <a:pt x="3286125" y="704850"/>
                  <a:pt x="3286125" y="704850"/>
                </a:cubicBezTo>
                <a:cubicBezTo>
                  <a:pt x="3292475" y="714375"/>
                  <a:pt x="3297846" y="724631"/>
                  <a:pt x="3305175" y="733425"/>
                </a:cubicBezTo>
                <a:cubicBezTo>
                  <a:pt x="3332570" y="766299"/>
                  <a:pt x="3355801" y="771002"/>
                  <a:pt x="3371850" y="819150"/>
                </a:cubicBezTo>
                <a:cubicBezTo>
                  <a:pt x="3375025" y="828675"/>
                  <a:pt x="3376885" y="838745"/>
                  <a:pt x="3381375" y="847725"/>
                </a:cubicBezTo>
                <a:cubicBezTo>
                  <a:pt x="3394636" y="874247"/>
                  <a:pt x="3407934" y="883809"/>
                  <a:pt x="3429000" y="904875"/>
                </a:cubicBezTo>
                <a:cubicBezTo>
                  <a:pt x="3445739" y="955093"/>
                  <a:pt x="3427462" y="914459"/>
                  <a:pt x="3467100" y="962025"/>
                </a:cubicBezTo>
                <a:cubicBezTo>
                  <a:pt x="3542038" y="1051951"/>
                  <a:pt x="3438397" y="933258"/>
                  <a:pt x="3495675" y="1019175"/>
                </a:cubicBezTo>
                <a:cubicBezTo>
                  <a:pt x="3503147" y="1030383"/>
                  <a:pt x="3514725" y="1038225"/>
                  <a:pt x="3524250" y="1047750"/>
                </a:cubicBezTo>
                <a:cubicBezTo>
                  <a:pt x="3541015" y="1098045"/>
                  <a:pt x="3528206" y="1067971"/>
                  <a:pt x="3571875" y="1133475"/>
                </a:cubicBezTo>
                <a:lnTo>
                  <a:pt x="3590925" y="1162050"/>
                </a:lnTo>
                <a:cubicBezTo>
                  <a:pt x="3597275" y="1171575"/>
                  <a:pt x="3601880" y="1182530"/>
                  <a:pt x="3609975" y="1190625"/>
                </a:cubicBezTo>
                <a:cubicBezTo>
                  <a:pt x="3619500" y="1200150"/>
                  <a:pt x="3629926" y="1208852"/>
                  <a:pt x="3638550" y="1219200"/>
                </a:cubicBezTo>
                <a:cubicBezTo>
                  <a:pt x="3645879" y="1227994"/>
                  <a:pt x="3650271" y="1238981"/>
                  <a:pt x="3657600" y="1247775"/>
                </a:cubicBezTo>
                <a:cubicBezTo>
                  <a:pt x="3666224" y="1258123"/>
                  <a:pt x="3677905" y="1265717"/>
                  <a:pt x="3686175" y="1276350"/>
                </a:cubicBezTo>
                <a:cubicBezTo>
                  <a:pt x="3700231" y="1294422"/>
                  <a:pt x="3711575" y="1314450"/>
                  <a:pt x="3724275" y="1333500"/>
                </a:cubicBezTo>
                <a:cubicBezTo>
                  <a:pt x="3730625" y="1343025"/>
                  <a:pt x="3739705" y="1351215"/>
                  <a:pt x="3743325" y="1362075"/>
                </a:cubicBezTo>
                <a:cubicBezTo>
                  <a:pt x="3746500" y="1371600"/>
                  <a:pt x="3746578" y="1382810"/>
                  <a:pt x="3752850" y="1390650"/>
                </a:cubicBezTo>
                <a:cubicBezTo>
                  <a:pt x="3760001" y="1399589"/>
                  <a:pt x="3771900" y="1403350"/>
                  <a:pt x="3781425" y="1409700"/>
                </a:cubicBezTo>
                <a:lnTo>
                  <a:pt x="3819525" y="1466850"/>
                </a:lnTo>
                <a:cubicBezTo>
                  <a:pt x="3825875" y="1476375"/>
                  <a:pt x="3830480" y="1487330"/>
                  <a:pt x="3838575" y="1495425"/>
                </a:cubicBezTo>
                <a:lnTo>
                  <a:pt x="3867150" y="1524000"/>
                </a:lnTo>
                <a:cubicBezTo>
                  <a:pt x="3887530" y="1585141"/>
                  <a:pt x="3859416" y="1518872"/>
                  <a:pt x="3914775" y="1581150"/>
                </a:cubicBezTo>
                <a:cubicBezTo>
                  <a:pt x="3929986" y="1598262"/>
                  <a:pt x="3940175" y="1619250"/>
                  <a:pt x="3952875" y="1638300"/>
                </a:cubicBezTo>
                <a:cubicBezTo>
                  <a:pt x="3959225" y="1647825"/>
                  <a:pt x="3962400" y="1660525"/>
                  <a:pt x="3971925" y="1666875"/>
                </a:cubicBezTo>
                <a:lnTo>
                  <a:pt x="4000500" y="1685925"/>
                </a:lnTo>
                <a:cubicBezTo>
                  <a:pt x="4010046" y="1714564"/>
                  <a:pt x="4008559" y="1718456"/>
                  <a:pt x="4029075" y="1743075"/>
                </a:cubicBezTo>
                <a:cubicBezTo>
                  <a:pt x="4037699" y="1753423"/>
                  <a:pt x="4049380" y="1761017"/>
                  <a:pt x="4057650" y="1771650"/>
                </a:cubicBezTo>
                <a:cubicBezTo>
                  <a:pt x="4071706" y="1789722"/>
                  <a:pt x="4079561" y="1812611"/>
                  <a:pt x="4095750" y="1828800"/>
                </a:cubicBezTo>
                <a:cubicBezTo>
                  <a:pt x="4105275" y="1838325"/>
                  <a:pt x="4116055" y="1846742"/>
                  <a:pt x="4124325" y="1857375"/>
                </a:cubicBezTo>
                <a:cubicBezTo>
                  <a:pt x="4138381" y="1875447"/>
                  <a:pt x="4149725" y="1895475"/>
                  <a:pt x="4162425" y="1914525"/>
                </a:cubicBezTo>
                <a:lnTo>
                  <a:pt x="4238625" y="2028825"/>
                </a:lnTo>
                <a:cubicBezTo>
                  <a:pt x="4244975" y="2038350"/>
                  <a:pt x="4254055" y="2046540"/>
                  <a:pt x="4257675" y="2057400"/>
                </a:cubicBezTo>
                <a:cubicBezTo>
                  <a:pt x="4260850" y="2066925"/>
                  <a:pt x="4261631" y="2077621"/>
                  <a:pt x="4267200" y="2085975"/>
                </a:cubicBezTo>
                <a:cubicBezTo>
                  <a:pt x="4274672" y="2097183"/>
                  <a:pt x="4285142" y="2106280"/>
                  <a:pt x="4295775" y="2114550"/>
                </a:cubicBezTo>
                <a:cubicBezTo>
                  <a:pt x="4313847" y="2128606"/>
                  <a:pt x="4333875" y="2139950"/>
                  <a:pt x="4352925" y="2152650"/>
                </a:cubicBezTo>
                <a:lnTo>
                  <a:pt x="4419600" y="2162175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894640" y="4238625"/>
            <a:ext cx="1506035" cy="2305050"/>
          </a:xfrm>
          <a:custGeom>
            <a:avLst/>
            <a:gdLst>
              <a:gd name="connsiteX0" fmla="*/ 267785 w 1506035"/>
              <a:gd name="connsiteY0" fmla="*/ 76200 h 2305050"/>
              <a:gd name="connsiteX1" fmla="*/ 305885 w 1506035"/>
              <a:gd name="connsiteY1" fmla="*/ 133350 h 2305050"/>
              <a:gd name="connsiteX2" fmla="*/ 334460 w 1506035"/>
              <a:gd name="connsiteY2" fmla="*/ 190500 h 2305050"/>
              <a:gd name="connsiteX3" fmla="*/ 372560 w 1506035"/>
              <a:gd name="connsiteY3" fmla="*/ 228600 h 2305050"/>
              <a:gd name="connsiteX4" fmla="*/ 391610 w 1506035"/>
              <a:gd name="connsiteY4" fmla="*/ 257175 h 2305050"/>
              <a:gd name="connsiteX5" fmla="*/ 458285 w 1506035"/>
              <a:gd name="connsiteY5" fmla="*/ 323850 h 2305050"/>
              <a:gd name="connsiteX6" fmla="*/ 496385 w 1506035"/>
              <a:gd name="connsiteY6" fmla="*/ 371475 h 2305050"/>
              <a:gd name="connsiteX7" fmla="*/ 515435 w 1506035"/>
              <a:gd name="connsiteY7" fmla="*/ 400050 h 2305050"/>
              <a:gd name="connsiteX8" fmla="*/ 524960 w 1506035"/>
              <a:gd name="connsiteY8" fmla="*/ 428625 h 2305050"/>
              <a:gd name="connsiteX9" fmla="*/ 563060 w 1506035"/>
              <a:gd name="connsiteY9" fmla="*/ 457200 h 2305050"/>
              <a:gd name="connsiteX10" fmla="*/ 591635 w 1506035"/>
              <a:gd name="connsiteY10" fmla="*/ 495300 h 2305050"/>
              <a:gd name="connsiteX11" fmla="*/ 610685 w 1506035"/>
              <a:gd name="connsiteY11" fmla="*/ 523875 h 2305050"/>
              <a:gd name="connsiteX12" fmla="*/ 639260 w 1506035"/>
              <a:gd name="connsiteY12" fmla="*/ 542925 h 2305050"/>
              <a:gd name="connsiteX13" fmla="*/ 686885 w 1506035"/>
              <a:gd name="connsiteY13" fmla="*/ 619125 h 2305050"/>
              <a:gd name="connsiteX14" fmla="*/ 715460 w 1506035"/>
              <a:gd name="connsiteY14" fmla="*/ 647700 h 2305050"/>
              <a:gd name="connsiteX15" fmla="*/ 763085 w 1506035"/>
              <a:gd name="connsiteY15" fmla="*/ 695325 h 2305050"/>
              <a:gd name="connsiteX16" fmla="*/ 810710 w 1506035"/>
              <a:gd name="connsiteY16" fmla="*/ 762000 h 2305050"/>
              <a:gd name="connsiteX17" fmla="*/ 839285 w 1506035"/>
              <a:gd name="connsiteY17" fmla="*/ 819150 h 2305050"/>
              <a:gd name="connsiteX18" fmla="*/ 867860 w 1506035"/>
              <a:gd name="connsiteY18" fmla="*/ 847725 h 2305050"/>
              <a:gd name="connsiteX19" fmla="*/ 896435 w 1506035"/>
              <a:gd name="connsiteY19" fmla="*/ 904875 h 2305050"/>
              <a:gd name="connsiteX20" fmla="*/ 905960 w 1506035"/>
              <a:gd name="connsiteY20" fmla="*/ 933450 h 2305050"/>
              <a:gd name="connsiteX21" fmla="*/ 925010 w 1506035"/>
              <a:gd name="connsiteY21" fmla="*/ 962025 h 2305050"/>
              <a:gd name="connsiteX22" fmla="*/ 944060 w 1506035"/>
              <a:gd name="connsiteY22" fmla="*/ 1019175 h 2305050"/>
              <a:gd name="connsiteX23" fmla="*/ 972635 w 1506035"/>
              <a:gd name="connsiteY23" fmla="*/ 1047750 h 2305050"/>
              <a:gd name="connsiteX24" fmla="*/ 991685 w 1506035"/>
              <a:gd name="connsiteY24" fmla="*/ 1076325 h 2305050"/>
              <a:gd name="connsiteX25" fmla="*/ 1020260 w 1506035"/>
              <a:gd name="connsiteY25" fmla="*/ 1114425 h 2305050"/>
              <a:gd name="connsiteX26" fmla="*/ 1048835 w 1506035"/>
              <a:gd name="connsiteY26" fmla="*/ 1171575 h 2305050"/>
              <a:gd name="connsiteX27" fmla="*/ 1077410 w 1506035"/>
              <a:gd name="connsiteY27" fmla="*/ 1200150 h 2305050"/>
              <a:gd name="connsiteX28" fmla="*/ 1096460 w 1506035"/>
              <a:gd name="connsiteY28" fmla="*/ 1228725 h 2305050"/>
              <a:gd name="connsiteX29" fmla="*/ 1105985 w 1506035"/>
              <a:gd name="connsiteY29" fmla="*/ 1257300 h 2305050"/>
              <a:gd name="connsiteX30" fmla="*/ 1172660 w 1506035"/>
              <a:gd name="connsiteY30" fmla="*/ 1323975 h 2305050"/>
              <a:gd name="connsiteX31" fmla="*/ 1191710 w 1506035"/>
              <a:gd name="connsiteY31" fmla="*/ 1352550 h 2305050"/>
              <a:gd name="connsiteX32" fmla="*/ 1229810 w 1506035"/>
              <a:gd name="connsiteY32" fmla="*/ 1419225 h 2305050"/>
              <a:gd name="connsiteX33" fmla="*/ 1277435 w 1506035"/>
              <a:gd name="connsiteY33" fmla="*/ 1485900 h 2305050"/>
              <a:gd name="connsiteX34" fmla="*/ 1315535 w 1506035"/>
              <a:gd name="connsiteY34" fmla="*/ 1543050 h 2305050"/>
              <a:gd name="connsiteX35" fmla="*/ 1344110 w 1506035"/>
              <a:gd name="connsiteY35" fmla="*/ 1628775 h 2305050"/>
              <a:gd name="connsiteX36" fmla="*/ 1353635 w 1506035"/>
              <a:gd name="connsiteY36" fmla="*/ 1657350 h 2305050"/>
              <a:gd name="connsiteX37" fmla="*/ 1410785 w 1506035"/>
              <a:gd name="connsiteY37" fmla="*/ 1743075 h 2305050"/>
              <a:gd name="connsiteX38" fmla="*/ 1429835 w 1506035"/>
              <a:gd name="connsiteY38" fmla="*/ 1771650 h 2305050"/>
              <a:gd name="connsiteX39" fmla="*/ 1439360 w 1506035"/>
              <a:gd name="connsiteY39" fmla="*/ 1800225 h 2305050"/>
              <a:gd name="connsiteX40" fmla="*/ 1477460 w 1506035"/>
              <a:gd name="connsiteY40" fmla="*/ 1857375 h 2305050"/>
              <a:gd name="connsiteX41" fmla="*/ 1496510 w 1506035"/>
              <a:gd name="connsiteY41" fmla="*/ 1885950 h 2305050"/>
              <a:gd name="connsiteX42" fmla="*/ 1506035 w 1506035"/>
              <a:gd name="connsiteY42" fmla="*/ 1914525 h 2305050"/>
              <a:gd name="connsiteX43" fmla="*/ 1496510 w 1506035"/>
              <a:gd name="connsiteY43" fmla="*/ 2009775 h 2305050"/>
              <a:gd name="connsiteX44" fmla="*/ 1448885 w 1506035"/>
              <a:gd name="connsiteY44" fmla="*/ 2057400 h 2305050"/>
              <a:gd name="connsiteX45" fmla="*/ 1420310 w 1506035"/>
              <a:gd name="connsiteY45" fmla="*/ 2066925 h 2305050"/>
              <a:gd name="connsiteX46" fmla="*/ 1391735 w 1506035"/>
              <a:gd name="connsiteY46" fmla="*/ 2085975 h 2305050"/>
              <a:gd name="connsiteX47" fmla="*/ 1334585 w 1506035"/>
              <a:gd name="connsiteY47" fmla="*/ 2105025 h 2305050"/>
              <a:gd name="connsiteX48" fmla="*/ 1248860 w 1506035"/>
              <a:gd name="connsiteY48" fmla="*/ 2152650 h 2305050"/>
              <a:gd name="connsiteX49" fmla="*/ 1210760 w 1506035"/>
              <a:gd name="connsiteY49" fmla="*/ 2162175 h 2305050"/>
              <a:gd name="connsiteX50" fmla="*/ 1163135 w 1506035"/>
              <a:gd name="connsiteY50" fmla="*/ 2209800 h 2305050"/>
              <a:gd name="connsiteX51" fmla="*/ 1134560 w 1506035"/>
              <a:gd name="connsiteY51" fmla="*/ 2238375 h 2305050"/>
              <a:gd name="connsiteX52" fmla="*/ 1115510 w 1506035"/>
              <a:gd name="connsiteY52" fmla="*/ 2266950 h 2305050"/>
              <a:gd name="connsiteX53" fmla="*/ 1058360 w 1506035"/>
              <a:gd name="connsiteY53" fmla="*/ 2305050 h 2305050"/>
              <a:gd name="connsiteX54" fmla="*/ 991685 w 1506035"/>
              <a:gd name="connsiteY54" fmla="*/ 2295525 h 2305050"/>
              <a:gd name="connsiteX55" fmla="*/ 963110 w 1506035"/>
              <a:gd name="connsiteY55" fmla="*/ 2286000 h 2305050"/>
              <a:gd name="connsiteX56" fmla="*/ 944060 w 1506035"/>
              <a:gd name="connsiteY56" fmla="*/ 2228850 h 2305050"/>
              <a:gd name="connsiteX57" fmla="*/ 925010 w 1506035"/>
              <a:gd name="connsiteY57" fmla="*/ 2200275 h 2305050"/>
              <a:gd name="connsiteX58" fmla="*/ 905960 w 1506035"/>
              <a:gd name="connsiteY58" fmla="*/ 2143125 h 2305050"/>
              <a:gd name="connsiteX59" fmla="*/ 877385 w 1506035"/>
              <a:gd name="connsiteY59" fmla="*/ 2085975 h 2305050"/>
              <a:gd name="connsiteX60" fmla="*/ 858335 w 1506035"/>
              <a:gd name="connsiteY60" fmla="*/ 2057400 h 2305050"/>
              <a:gd name="connsiteX61" fmla="*/ 848810 w 1506035"/>
              <a:gd name="connsiteY61" fmla="*/ 2028825 h 2305050"/>
              <a:gd name="connsiteX62" fmla="*/ 801185 w 1506035"/>
              <a:gd name="connsiteY62" fmla="*/ 1971675 h 2305050"/>
              <a:gd name="connsiteX63" fmla="*/ 782135 w 1506035"/>
              <a:gd name="connsiteY63" fmla="*/ 1914525 h 2305050"/>
              <a:gd name="connsiteX64" fmla="*/ 715460 w 1506035"/>
              <a:gd name="connsiteY64" fmla="*/ 1819275 h 2305050"/>
              <a:gd name="connsiteX65" fmla="*/ 705935 w 1506035"/>
              <a:gd name="connsiteY65" fmla="*/ 1790700 h 2305050"/>
              <a:gd name="connsiteX66" fmla="*/ 667835 w 1506035"/>
              <a:gd name="connsiteY66" fmla="*/ 1724025 h 2305050"/>
              <a:gd name="connsiteX67" fmla="*/ 658310 w 1506035"/>
              <a:gd name="connsiteY67" fmla="*/ 1695450 h 2305050"/>
              <a:gd name="connsiteX68" fmla="*/ 639260 w 1506035"/>
              <a:gd name="connsiteY68" fmla="*/ 1666875 h 2305050"/>
              <a:gd name="connsiteX69" fmla="*/ 610685 w 1506035"/>
              <a:gd name="connsiteY69" fmla="*/ 1609725 h 2305050"/>
              <a:gd name="connsiteX70" fmla="*/ 591635 w 1506035"/>
              <a:gd name="connsiteY70" fmla="*/ 1533525 h 2305050"/>
              <a:gd name="connsiteX71" fmla="*/ 553535 w 1506035"/>
              <a:gd name="connsiteY71" fmla="*/ 1466850 h 2305050"/>
              <a:gd name="connsiteX72" fmla="*/ 515435 w 1506035"/>
              <a:gd name="connsiteY72" fmla="*/ 1390650 h 2305050"/>
              <a:gd name="connsiteX73" fmla="*/ 496385 w 1506035"/>
              <a:gd name="connsiteY73" fmla="*/ 1333500 h 2305050"/>
              <a:gd name="connsiteX74" fmla="*/ 486860 w 1506035"/>
              <a:gd name="connsiteY74" fmla="*/ 1285875 h 2305050"/>
              <a:gd name="connsiteX75" fmla="*/ 467810 w 1506035"/>
              <a:gd name="connsiteY75" fmla="*/ 1247775 h 2305050"/>
              <a:gd name="connsiteX76" fmla="*/ 458285 w 1506035"/>
              <a:gd name="connsiteY76" fmla="*/ 1200150 h 2305050"/>
              <a:gd name="connsiteX77" fmla="*/ 391610 w 1506035"/>
              <a:gd name="connsiteY77" fmla="*/ 1114425 h 2305050"/>
              <a:gd name="connsiteX78" fmla="*/ 353510 w 1506035"/>
              <a:gd name="connsiteY78" fmla="*/ 1047750 h 2305050"/>
              <a:gd name="connsiteX79" fmla="*/ 334460 w 1506035"/>
              <a:gd name="connsiteY79" fmla="*/ 1009650 h 2305050"/>
              <a:gd name="connsiteX80" fmla="*/ 324935 w 1506035"/>
              <a:gd name="connsiteY80" fmla="*/ 981075 h 2305050"/>
              <a:gd name="connsiteX81" fmla="*/ 286835 w 1506035"/>
              <a:gd name="connsiteY81" fmla="*/ 923925 h 2305050"/>
              <a:gd name="connsiteX82" fmla="*/ 267785 w 1506035"/>
              <a:gd name="connsiteY82" fmla="*/ 876300 h 2305050"/>
              <a:gd name="connsiteX83" fmla="*/ 258260 w 1506035"/>
              <a:gd name="connsiteY83" fmla="*/ 847725 h 2305050"/>
              <a:gd name="connsiteX84" fmla="*/ 229685 w 1506035"/>
              <a:gd name="connsiteY84" fmla="*/ 819150 h 2305050"/>
              <a:gd name="connsiteX85" fmla="*/ 172535 w 1506035"/>
              <a:gd name="connsiteY85" fmla="*/ 723900 h 2305050"/>
              <a:gd name="connsiteX86" fmla="*/ 96335 w 1506035"/>
              <a:gd name="connsiteY86" fmla="*/ 628650 h 2305050"/>
              <a:gd name="connsiteX87" fmla="*/ 77285 w 1506035"/>
              <a:gd name="connsiteY87" fmla="*/ 600075 h 2305050"/>
              <a:gd name="connsiteX88" fmla="*/ 58235 w 1506035"/>
              <a:gd name="connsiteY88" fmla="*/ 571500 h 2305050"/>
              <a:gd name="connsiteX89" fmla="*/ 48710 w 1506035"/>
              <a:gd name="connsiteY89" fmla="*/ 533400 h 2305050"/>
              <a:gd name="connsiteX90" fmla="*/ 29660 w 1506035"/>
              <a:gd name="connsiteY90" fmla="*/ 504825 h 2305050"/>
              <a:gd name="connsiteX91" fmla="*/ 20135 w 1506035"/>
              <a:gd name="connsiteY91" fmla="*/ 457200 h 2305050"/>
              <a:gd name="connsiteX92" fmla="*/ 10610 w 1506035"/>
              <a:gd name="connsiteY92" fmla="*/ 428625 h 2305050"/>
              <a:gd name="connsiteX93" fmla="*/ 1085 w 1506035"/>
              <a:gd name="connsiteY93" fmla="*/ 390525 h 2305050"/>
              <a:gd name="connsiteX94" fmla="*/ 20135 w 1506035"/>
              <a:gd name="connsiteY94" fmla="*/ 152400 h 2305050"/>
              <a:gd name="connsiteX95" fmla="*/ 39185 w 1506035"/>
              <a:gd name="connsiteY95" fmla="*/ 114300 h 2305050"/>
              <a:gd name="connsiteX96" fmla="*/ 48710 w 1506035"/>
              <a:gd name="connsiteY96" fmla="*/ 85725 h 2305050"/>
              <a:gd name="connsiteX97" fmla="*/ 115385 w 1506035"/>
              <a:gd name="connsiteY97" fmla="*/ 9525 h 2305050"/>
              <a:gd name="connsiteX98" fmla="*/ 143960 w 1506035"/>
              <a:gd name="connsiteY98" fmla="*/ 0 h 2305050"/>
              <a:gd name="connsiteX99" fmla="*/ 239210 w 1506035"/>
              <a:gd name="connsiteY99" fmla="*/ 28575 h 2305050"/>
              <a:gd name="connsiteX100" fmla="*/ 267785 w 1506035"/>
              <a:gd name="connsiteY100" fmla="*/ 38100 h 2305050"/>
              <a:gd name="connsiteX101" fmla="*/ 296360 w 1506035"/>
              <a:gd name="connsiteY101" fmla="*/ 66675 h 2305050"/>
              <a:gd name="connsiteX102" fmla="*/ 286835 w 1506035"/>
              <a:gd name="connsiteY102" fmla="*/ 95250 h 2305050"/>
              <a:gd name="connsiteX103" fmla="*/ 267785 w 1506035"/>
              <a:gd name="connsiteY103" fmla="*/ 76200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506035" h="2305050">
                <a:moveTo>
                  <a:pt x="267785" y="76200"/>
                </a:moveTo>
                <a:cubicBezTo>
                  <a:pt x="270960" y="82550"/>
                  <a:pt x="294349" y="113574"/>
                  <a:pt x="305885" y="133350"/>
                </a:cubicBezTo>
                <a:cubicBezTo>
                  <a:pt x="316617" y="151747"/>
                  <a:pt x="322246" y="173052"/>
                  <a:pt x="334460" y="190500"/>
                </a:cubicBezTo>
                <a:cubicBezTo>
                  <a:pt x="344760" y="205214"/>
                  <a:pt x="360871" y="214963"/>
                  <a:pt x="372560" y="228600"/>
                </a:cubicBezTo>
                <a:cubicBezTo>
                  <a:pt x="380010" y="237292"/>
                  <a:pt x="383952" y="248666"/>
                  <a:pt x="391610" y="257175"/>
                </a:cubicBezTo>
                <a:cubicBezTo>
                  <a:pt x="412636" y="280537"/>
                  <a:pt x="458285" y="323850"/>
                  <a:pt x="458285" y="323850"/>
                </a:cubicBezTo>
                <a:cubicBezTo>
                  <a:pt x="476828" y="379480"/>
                  <a:pt x="453301" y="328391"/>
                  <a:pt x="496385" y="371475"/>
                </a:cubicBezTo>
                <a:cubicBezTo>
                  <a:pt x="504480" y="379570"/>
                  <a:pt x="510315" y="389811"/>
                  <a:pt x="515435" y="400050"/>
                </a:cubicBezTo>
                <a:cubicBezTo>
                  <a:pt x="519925" y="409030"/>
                  <a:pt x="518532" y="420912"/>
                  <a:pt x="524960" y="428625"/>
                </a:cubicBezTo>
                <a:cubicBezTo>
                  <a:pt x="535123" y="440821"/>
                  <a:pt x="551835" y="445975"/>
                  <a:pt x="563060" y="457200"/>
                </a:cubicBezTo>
                <a:cubicBezTo>
                  <a:pt x="574285" y="468425"/>
                  <a:pt x="582408" y="482382"/>
                  <a:pt x="591635" y="495300"/>
                </a:cubicBezTo>
                <a:cubicBezTo>
                  <a:pt x="598289" y="504615"/>
                  <a:pt x="602590" y="515780"/>
                  <a:pt x="610685" y="523875"/>
                </a:cubicBezTo>
                <a:cubicBezTo>
                  <a:pt x="618780" y="531970"/>
                  <a:pt x="629735" y="536575"/>
                  <a:pt x="639260" y="542925"/>
                </a:cubicBezTo>
                <a:cubicBezTo>
                  <a:pt x="643243" y="549564"/>
                  <a:pt x="676414" y="606560"/>
                  <a:pt x="686885" y="619125"/>
                </a:cubicBezTo>
                <a:cubicBezTo>
                  <a:pt x="695509" y="629473"/>
                  <a:pt x="706836" y="637352"/>
                  <a:pt x="715460" y="647700"/>
                </a:cubicBezTo>
                <a:cubicBezTo>
                  <a:pt x="755147" y="695325"/>
                  <a:pt x="710698" y="660400"/>
                  <a:pt x="763085" y="695325"/>
                </a:cubicBezTo>
                <a:cubicBezTo>
                  <a:pt x="798335" y="765825"/>
                  <a:pt x="762441" y="704077"/>
                  <a:pt x="810710" y="762000"/>
                </a:cubicBezTo>
                <a:cubicBezTo>
                  <a:pt x="885648" y="851926"/>
                  <a:pt x="782007" y="733233"/>
                  <a:pt x="839285" y="819150"/>
                </a:cubicBezTo>
                <a:cubicBezTo>
                  <a:pt x="846757" y="830358"/>
                  <a:pt x="858335" y="838200"/>
                  <a:pt x="867860" y="847725"/>
                </a:cubicBezTo>
                <a:cubicBezTo>
                  <a:pt x="891801" y="919549"/>
                  <a:pt x="859506" y="831017"/>
                  <a:pt x="896435" y="904875"/>
                </a:cubicBezTo>
                <a:cubicBezTo>
                  <a:pt x="900925" y="913855"/>
                  <a:pt x="901470" y="924470"/>
                  <a:pt x="905960" y="933450"/>
                </a:cubicBezTo>
                <a:cubicBezTo>
                  <a:pt x="911080" y="943689"/>
                  <a:pt x="920361" y="951564"/>
                  <a:pt x="925010" y="962025"/>
                </a:cubicBezTo>
                <a:cubicBezTo>
                  <a:pt x="933165" y="980375"/>
                  <a:pt x="929861" y="1004976"/>
                  <a:pt x="944060" y="1019175"/>
                </a:cubicBezTo>
                <a:cubicBezTo>
                  <a:pt x="953585" y="1028700"/>
                  <a:pt x="964011" y="1037402"/>
                  <a:pt x="972635" y="1047750"/>
                </a:cubicBezTo>
                <a:cubicBezTo>
                  <a:pt x="979964" y="1056544"/>
                  <a:pt x="985031" y="1067010"/>
                  <a:pt x="991685" y="1076325"/>
                </a:cubicBezTo>
                <a:cubicBezTo>
                  <a:pt x="1000912" y="1089243"/>
                  <a:pt x="1010735" y="1101725"/>
                  <a:pt x="1020260" y="1114425"/>
                </a:cubicBezTo>
                <a:cubicBezTo>
                  <a:pt x="1029806" y="1143064"/>
                  <a:pt x="1028319" y="1146956"/>
                  <a:pt x="1048835" y="1171575"/>
                </a:cubicBezTo>
                <a:cubicBezTo>
                  <a:pt x="1057459" y="1181923"/>
                  <a:pt x="1068786" y="1189802"/>
                  <a:pt x="1077410" y="1200150"/>
                </a:cubicBezTo>
                <a:cubicBezTo>
                  <a:pt x="1084739" y="1208944"/>
                  <a:pt x="1091340" y="1218486"/>
                  <a:pt x="1096460" y="1228725"/>
                </a:cubicBezTo>
                <a:cubicBezTo>
                  <a:pt x="1100950" y="1237705"/>
                  <a:pt x="1099713" y="1249460"/>
                  <a:pt x="1105985" y="1257300"/>
                </a:cubicBezTo>
                <a:cubicBezTo>
                  <a:pt x="1125620" y="1281843"/>
                  <a:pt x="1155225" y="1297823"/>
                  <a:pt x="1172660" y="1323975"/>
                </a:cubicBezTo>
                <a:cubicBezTo>
                  <a:pt x="1179010" y="1333500"/>
                  <a:pt x="1186030" y="1342611"/>
                  <a:pt x="1191710" y="1352550"/>
                </a:cubicBezTo>
                <a:cubicBezTo>
                  <a:pt x="1208649" y="1382193"/>
                  <a:pt x="1208713" y="1393909"/>
                  <a:pt x="1229810" y="1419225"/>
                </a:cubicBezTo>
                <a:cubicBezTo>
                  <a:pt x="1301966" y="1505812"/>
                  <a:pt x="1217006" y="1385185"/>
                  <a:pt x="1277435" y="1485900"/>
                </a:cubicBezTo>
                <a:cubicBezTo>
                  <a:pt x="1289215" y="1505533"/>
                  <a:pt x="1308295" y="1521330"/>
                  <a:pt x="1315535" y="1543050"/>
                </a:cubicBezTo>
                <a:lnTo>
                  <a:pt x="1344110" y="1628775"/>
                </a:lnTo>
                <a:cubicBezTo>
                  <a:pt x="1347285" y="1638300"/>
                  <a:pt x="1348066" y="1648996"/>
                  <a:pt x="1353635" y="1657350"/>
                </a:cubicBezTo>
                <a:lnTo>
                  <a:pt x="1410785" y="1743075"/>
                </a:lnTo>
                <a:cubicBezTo>
                  <a:pt x="1417135" y="1752600"/>
                  <a:pt x="1426215" y="1760790"/>
                  <a:pt x="1429835" y="1771650"/>
                </a:cubicBezTo>
                <a:cubicBezTo>
                  <a:pt x="1433010" y="1781175"/>
                  <a:pt x="1434484" y="1791448"/>
                  <a:pt x="1439360" y="1800225"/>
                </a:cubicBezTo>
                <a:cubicBezTo>
                  <a:pt x="1450479" y="1820239"/>
                  <a:pt x="1464760" y="1838325"/>
                  <a:pt x="1477460" y="1857375"/>
                </a:cubicBezTo>
                <a:cubicBezTo>
                  <a:pt x="1483810" y="1866900"/>
                  <a:pt x="1492890" y="1875090"/>
                  <a:pt x="1496510" y="1885950"/>
                </a:cubicBezTo>
                <a:lnTo>
                  <a:pt x="1506035" y="1914525"/>
                </a:lnTo>
                <a:cubicBezTo>
                  <a:pt x="1502860" y="1946275"/>
                  <a:pt x="1503685" y="1978684"/>
                  <a:pt x="1496510" y="2009775"/>
                </a:cubicBezTo>
                <a:cubicBezTo>
                  <a:pt x="1491540" y="2031310"/>
                  <a:pt x="1466555" y="2048565"/>
                  <a:pt x="1448885" y="2057400"/>
                </a:cubicBezTo>
                <a:cubicBezTo>
                  <a:pt x="1439905" y="2061890"/>
                  <a:pt x="1429290" y="2062435"/>
                  <a:pt x="1420310" y="2066925"/>
                </a:cubicBezTo>
                <a:cubicBezTo>
                  <a:pt x="1410071" y="2072045"/>
                  <a:pt x="1402196" y="2081326"/>
                  <a:pt x="1391735" y="2085975"/>
                </a:cubicBezTo>
                <a:cubicBezTo>
                  <a:pt x="1373385" y="2094130"/>
                  <a:pt x="1351293" y="2093886"/>
                  <a:pt x="1334585" y="2105025"/>
                </a:cubicBezTo>
                <a:cubicBezTo>
                  <a:pt x="1283417" y="2139137"/>
                  <a:pt x="1292868" y="2140076"/>
                  <a:pt x="1248860" y="2152650"/>
                </a:cubicBezTo>
                <a:cubicBezTo>
                  <a:pt x="1236273" y="2156246"/>
                  <a:pt x="1223460" y="2159000"/>
                  <a:pt x="1210760" y="2162175"/>
                </a:cubicBezTo>
                <a:cubicBezTo>
                  <a:pt x="1158373" y="2197100"/>
                  <a:pt x="1202822" y="2162175"/>
                  <a:pt x="1163135" y="2209800"/>
                </a:cubicBezTo>
                <a:cubicBezTo>
                  <a:pt x="1154511" y="2220148"/>
                  <a:pt x="1143184" y="2228027"/>
                  <a:pt x="1134560" y="2238375"/>
                </a:cubicBezTo>
                <a:cubicBezTo>
                  <a:pt x="1127231" y="2247169"/>
                  <a:pt x="1124125" y="2259412"/>
                  <a:pt x="1115510" y="2266950"/>
                </a:cubicBezTo>
                <a:cubicBezTo>
                  <a:pt x="1098280" y="2282027"/>
                  <a:pt x="1058360" y="2305050"/>
                  <a:pt x="1058360" y="2305050"/>
                </a:cubicBezTo>
                <a:cubicBezTo>
                  <a:pt x="1036135" y="2301875"/>
                  <a:pt x="1013700" y="2299928"/>
                  <a:pt x="991685" y="2295525"/>
                </a:cubicBezTo>
                <a:cubicBezTo>
                  <a:pt x="981840" y="2293556"/>
                  <a:pt x="968946" y="2294170"/>
                  <a:pt x="963110" y="2286000"/>
                </a:cubicBezTo>
                <a:cubicBezTo>
                  <a:pt x="951438" y="2269660"/>
                  <a:pt x="955199" y="2245558"/>
                  <a:pt x="944060" y="2228850"/>
                </a:cubicBezTo>
                <a:cubicBezTo>
                  <a:pt x="937710" y="2219325"/>
                  <a:pt x="929659" y="2210736"/>
                  <a:pt x="925010" y="2200275"/>
                </a:cubicBezTo>
                <a:cubicBezTo>
                  <a:pt x="916855" y="2181925"/>
                  <a:pt x="917099" y="2159833"/>
                  <a:pt x="905960" y="2143125"/>
                </a:cubicBezTo>
                <a:cubicBezTo>
                  <a:pt x="851365" y="2061233"/>
                  <a:pt x="916820" y="2164845"/>
                  <a:pt x="877385" y="2085975"/>
                </a:cubicBezTo>
                <a:cubicBezTo>
                  <a:pt x="872265" y="2075736"/>
                  <a:pt x="863455" y="2067639"/>
                  <a:pt x="858335" y="2057400"/>
                </a:cubicBezTo>
                <a:cubicBezTo>
                  <a:pt x="853845" y="2048420"/>
                  <a:pt x="853300" y="2037805"/>
                  <a:pt x="848810" y="2028825"/>
                </a:cubicBezTo>
                <a:cubicBezTo>
                  <a:pt x="835549" y="2002303"/>
                  <a:pt x="822251" y="1992741"/>
                  <a:pt x="801185" y="1971675"/>
                </a:cubicBezTo>
                <a:cubicBezTo>
                  <a:pt x="794835" y="1952625"/>
                  <a:pt x="793274" y="1931233"/>
                  <a:pt x="782135" y="1914525"/>
                </a:cubicBezTo>
                <a:cubicBezTo>
                  <a:pt x="735229" y="1844166"/>
                  <a:pt x="757772" y="1875691"/>
                  <a:pt x="715460" y="1819275"/>
                </a:cubicBezTo>
                <a:cubicBezTo>
                  <a:pt x="712285" y="1809750"/>
                  <a:pt x="710425" y="1799680"/>
                  <a:pt x="705935" y="1790700"/>
                </a:cubicBezTo>
                <a:cubicBezTo>
                  <a:pt x="658106" y="1695041"/>
                  <a:pt x="717932" y="1840917"/>
                  <a:pt x="667835" y="1724025"/>
                </a:cubicBezTo>
                <a:cubicBezTo>
                  <a:pt x="663880" y="1714797"/>
                  <a:pt x="662800" y="1704430"/>
                  <a:pt x="658310" y="1695450"/>
                </a:cubicBezTo>
                <a:cubicBezTo>
                  <a:pt x="653190" y="1685211"/>
                  <a:pt x="644380" y="1677114"/>
                  <a:pt x="639260" y="1666875"/>
                </a:cubicBezTo>
                <a:cubicBezTo>
                  <a:pt x="599825" y="1588005"/>
                  <a:pt x="665280" y="1691617"/>
                  <a:pt x="610685" y="1609725"/>
                </a:cubicBezTo>
                <a:cubicBezTo>
                  <a:pt x="604335" y="1584325"/>
                  <a:pt x="606158" y="1555310"/>
                  <a:pt x="591635" y="1533525"/>
                </a:cubicBezTo>
                <a:cubicBezTo>
                  <a:pt x="575844" y="1509838"/>
                  <a:pt x="563893" y="1494472"/>
                  <a:pt x="553535" y="1466850"/>
                </a:cubicBezTo>
                <a:cubicBezTo>
                  <a:pt x="526784" y="1395515"/>
                  <a:pt x="568084" y="1460849"/>
                  <a:pt x="515435" y="1390650"/>
                </a:cubicBezTo>
                <a:cubicBezTo>
                  <a:pt x="509085" y="1371600"/>
                  <a:pt x="500323" y="1353191"/>
                  <a:pt x="496385" y="1333500"/>
                </a:cubicBezTo>
                <a:cubicBezTo>
                  <a:pt x="493210" y="1317625"/>
                  <a:pt x="491980" y="1301234"/>
                  <a:pt x="486860" y="1285875"/>
                </a:cubicBezTo>
                <a:cubicBezTo>
                  <a:pt x="482370" y="1272405"/>
                  <a:pt x="474160" y="1260475"/>
                  <a:pt x="467810" y="1247775"/>
                </a:cubicBezTo>
                <a:cubicBezTo>
                  <a:pt x="464635" y="1231900"/>
                  <a:pt x="466317" y="1214206"/>
                  <a:pt x="458285" y="1200150"/>
                </a:cubicBezTo>
                <a:cubicBezTo>
                  <a:pt x="440324" y="1168719"/>
                  <a:pt x="391610" y="1114425"/>
                  <a:pt x="391610" y="1114425"/>
                </a:cubicBezTo>
                <a:cubicBezTo>
                  <a:pt x="372897" y="1058285"/>
                  <a:pt x="394699" y="1113653"/>
                  <a:pt x="353510" y="1047750"/>
                </a:cubicBezTo>
                <a:cubicBezTo>
                  <a:pt x="345985" y="1035709"/>
                  <a:pt x="340053" y="1022701"/>
                  <a:pt x="334460" y="1009650"/>
                </a:cubicBezTo>
                <a:cubicBezTo>
                  <a:pt x="330505" y="1000422"/>
                  <a:pt x="329811" y="989852"/>
                  <a:pt x="324935" y="981075"/>
                </a:cubicBezTo>
                <a:cubicBezTo>
                  <a:pt x="313816" y="961061"/>
                  <a:pt x="295338" y="945183"/>
                  <a:pt x="286835" y="923925"/>
                </a:cubicBezTo>
                <a:cubicBezTo>
                  <a:pt x="280485" y="908050"/>
                  <a:pt x="273788" y="892309"/>
                  <a:pt x="267785" y="876300"/>
                </a:cubicBezTo>
                <a:cubicBezTo>
                  <a:pt x="264260" y="866899"/>
                  <a:pt x="263829" y="856079"/>
                  <a:pt x="258260" y="847725"/>
                </a:cubicBezTo>
                <a:cubicBezTo>
                  <a:pt x="250788" y="836517"/>
                  <a:pt x="237515" y="830111"/>
                  <a:pt x="229685" y="819150"/>
                </a:cubicBezTo>
                <a:cubicBezTo>
                  <a:pt x="192104" y="766536"/>
                  <a:pt x="231882" y="783247"/>
                  <a:pt x="172535" y="723900"/>
                </a:cubicBezTo>
                <a:cubicBezTo>
                  <a:pt x="118246" y="669611"/>
                  <a:pt x="144398" y="700744"/>
                  <a:pt x="96335" y="628650"/>
                </a:cubicBezTo>
                <a:lnTo>
                  <a:pt x="77285" y="600075"/>
                </a:lnTo>
                <a:lnTo>
                  <a:pt x="58235" y="571500"/>
                </a:lnTo>
                <a:cubicBezTo>
                  <a:pt x="55060" y="558800"/>
                  <a:pt x="53867" y="545432"/>
                  <a:pt x="48710" y="533400"/>
                </a:cubicBezTo>
                <a:cubicBezTo>
                  <a:pt x="44201" y="522878"/>
                  <a:pt x="33680" y="515544"/>
                  <a:pt x="29660" y="504825"/>
                </a:cubicBezTo>
                <a:cubicBezTo>
                  <a:pt x="23976" y="489666"/>
                  <a:pt x="24062" y="472906"/>
                  <a:pt x="20135" y="457200"/>
                </a:cubicBezTo>
                <a:cubicBezTo>
                  <a:pt x="17700" y="447460"/>
                  <a:pt x="13368" y="438279"/>
                  <a:pt x="10610" y="428625"/>
                </a:cubicBezTo>
                <a:cubicBezTo>
                  <a:pt x="7014" y="416038"/>
                  <a:pt x="4260" y="403225"/>
                  <a:pt x="1085" y="390525"/>
                </a:cubicBezTo>
                <a:cubicBezTo>
                  <a:pt x="3597" y="335253"/>
                  <a:pt x="-10429" y="223716"/>
                  <a:pt x="20135" y="152400"/>
                </a:cubicBezTo>
                <a:cubicBezTo>
                  <a:pt x="25728" y="139349"/>
                  <a:pt x="33592" y="127351"/>
                  <a:pt x="39185" y="114300"/>
                </a:cubicBezTo>
                <a:cubicBezTo>
                  <a:pt x="43140" y="105072"/>
                  <a:pt x="43834" y="94502"/>
                  <a:pt x="48710" y="85725"/>
                </a:cubicBezTo>
                <a:cubicBezTo>
                  <a:pt x="70691" y="46160"/>
                  <a:pt x="78995" y="27720"/>
                  <a:pt x="115385" y="9525"/>
                </a:cubicBezTo>
                <a:cubicBezTo>
                  <a:pt x="124365" y="5035"/>
                  <a:pt x="134435" y="3175"/>
                  <a:pt x="143960" y="0"/>
                </a:cubicBezTo>
                <a:cubicBezTo>
                  <a:pt x="201541" y="14395"/>
                  <a:pt x="169641" y="5385"/>
                  <a:pt x="239210" y="28575"/>
                </a:cubicBezTo>
                <a:lnTo>
                  <a:pt x="267785" y="38100"/>
                </a:lnTo>
                <a:cubicBezTo>
                  <a:pt x="277310" y="47625"/>
                  <a:pt x="292100" y="53896"/>
                  <a:pt x="296360" y="66675"/>
                </a:cubicBezTo>
                <a:cubicBezTo>
                  <a:pt x="299535" y="76200"/>
                  <a:pt x="286835" y="85210"/>
                  <a:pt x="286835" y="95250"/>
                </a:cubicBezTo>
                <a:cubicBezTo>
                  <a:pt x="286835" y="102350"/>
                  <a:pt x="264610" y="69850"/>
                  <a:pt x="267785" y="762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451958" y="1472994"/>
            <a:ext cx="5697105" cy="5448300"/>
          </a:xfrm>
          <a:custGeom>
            <a:avLst/>
            <a:gdLst>
              <a:gd name="connsiteX0" fmla="*/ 5029200 w 5697105"/>
              <a:gd name="connsiteY0" fmla="*/ 5400675 h 5448300"/>
              <a:gd name="connsiteX1" fmla="*/ 4933950 w 5697105"/>
              <a:gd name="connsiteY1" fmla="*/ 5391150 h 5448300"/>
              <a:gd name="connsiteX2" fmla="*/ 4905375 w 5697105"/>
              <a:gd name="connsiteY2" fmla="*/ 5381625 h 5448300"/>
              <a:gd name="connsiteX3" fmla="*/ 4829175 w 5697105"/>
              <a:gd name="connsiteY3" fmla="*/ 5372100 h 5448300"/>
              <a:gd name="connsiteX4" fmla="*/ 4800600 w 5697105"/>
              <a:gd name="connsiteY4" fmla="*/ 5362575 h 5448300"/>
              <a:gd name="connsiteX5" fmla="*/ 4743450 w 5697105"/>
              <a:gd name="connsiteY5" fmla="*/ 5353050 h 5448300"/>
              <a:gd name="connsiteX6" fmla="*/ 4714875 w 5697105"/>
              <a:gd name="connsiteY6" fmla="*/ 5334000 h 5448300"/>
              <a:gd name="connsiteX7" fmla="*/ 4657725 w 5697105"/>
              <a:gd name="connsiteY7" fmla="*/ 5314950 h 5448300"/>
              <a:gd name="connsiteX8" fmla="*/ 4629150 w 5697105"/>
              <a:gd name="connsiteY8" fmla="*/ 5305425 h 5448300"/>
              <a:gd name="connsiteX9" fmla="*/ 4600575 w 5697105"/>
              <a:gd name="connsiteY9" fmla="*/ 5276850 h 5448300"/>
              <a:gd name="connsiteX10" fmla="*/ 4543425 w 5697105"/>
              <a:gd name="connsiteY10" fmla="*/ 5257800 h 5448300"/>
              <a:gd name="connsiteX11" fmla="*/ 4467225 w 5697105"/>
              <a:gd name="connsiteY11" fmla="*/ 5191125 h 5448300"/>
              <a:gd name="connsiteX12" fmla="*/ 4410075 w 5697105"/>
              <a:gd name="connsiteY12" fmla="*/ 5143500 h 5448300"/>
              <a:gd name="connsiteX13" fmla="*/ 4333875 w 5697105"/>
              <a:gd name="connsiteY13" fmla="*/ 5076825 h 5448300"/>
              <a:gd name="connsiteX14" fmla="*/ 4305300 w 5697105"/>
              <a:gd name="connsiteY14" fmla="*/ 5048250 h 5448300"/>
              <a:gd name="connsiteX15" fmla="*/ 4286250 w 5697105"/>
              <a:gd name="connsiteY15" fmla="*/ 5019675 h 5448300"/>
              <a:gd name="connsiteX16" fmla="*/ 4257675 w 5697105"/>
              <a:gd name="connsiteY16" fmla="*/ 5000625 h 5448300"/>
              <a:gd name="connsiteX17" fmla="*/ 4200525 w 5697105"/>
              <a:gd name="connsiteY17" fmla="*/ 4943475 h 5448300"/>
              <a:gd name="connsiteX18" fmla="*/ 4171950 w 5697105"/>
              <a:gd name="connsiteY18" fmla="*/ 4924425 h 5448300"/>
              <a:gd name="connsiteX19" fmla="*/ 4114800 w 5697105"/>
              <a:gd name="connsiteY19" fmla="*/ 4857750 h 5448300"/>
              <a:gd name="connsiteX20" fmla="*/ 4086225 w 5697105"/>
              <a:gd name="connsiteY20" fmla="*/ 4848225 h 5448300"/>
              <a:gd name="connsiteX21" fmla="*/ 4048125 w 5697105"/>
              <a:gd name="connsiteY21" fmla="*/ 4800600 h 5448300"/>
              <a:gd name="connsiteX22" fmla="*/ 4010025 w 5697105"/>
              <a:gd name="connsiteY22" fmla="*/ 4743450 h 5448300"/>
              <a:gd name="connsiteX23" fmla="*/ 3990975 w 5697105"/>
              <a:gd name="connsiteY23" fmla="*/ 4714875 h 5448300"/>
              <a:gd name="connsiteX24" fmla="*/ 3962400 w 5697105"/>
              <a:gd name="connsiteY24" fmla="*/ 4686300 h 5448300"/>
              <a:gd name="connsiteX25" fmla="*/ 3924300 w 5697105"/>
              <a:gd name="connsiteY25" fmla="*/ 4610100 h 5448300"/>
              <a:gd name="connsiteX26" fmla="*/ 3905250 w 5697105"/>
              <a:gd name="connsiteY26" fmla="*/ 4581525 h 5448300"/>
              <a:gd name="connsiteX27" fmla="*/ 3876675 w 5697105"/>
              <a:gd name="connsiteY27" fmla="*/ 4543425 h 5448300"/>
              <a:gd name="connsiteX28" fmla="*/ 3838575 w 5697105"/>
              <a:gd name="connsiteY28" fmla="*/ 4467225 h 5448300"/>
              <a:gd name="connsiteX29" fmla="*/ 3790950 w 5697105"/>
              <a:gd name="connsiteY29" fmla="*/ 4400550 h 5448300"/>
              <a:gd name="connsiteX30" fmla="*/ 3781425 w 5697105"/>
              <a:gd name="connsiteY30" fmla="*/ 4362450 h 5448300"/>
              <a:gd name="connsiteX31" fmla="*/ 3743325 w 5697105"/>
              <a:gd name="connsiteY31" fmla="*/ 4305300 h 5448300"/>
              <a:gd name="connsiteX32" fmla="*/ 3733800 w 5697105"/>
              <a:gd name="connsiteY32" fmla="*/ 4276725 h 5448300"/>
              <a:gd name="connsiteX33" fmla="*/ 3686175 w 5697105"/>
              <a:gd name="connsiteY33" fmla="*/ 4210050 h 5448300"/>
              <a:gd name="connsiteX34" fmla="*/ 3667125 w 5697105"/>
              <a:gd name="connsiteY34" fmla="*/ 4152900 h 5448300"/>
              <a:gd name="connsiteX35" fmla="*/ 3629025 w 5697105"/>
              <a:gd name="connsiteY35" fmla="*/ 4095750 h 5448300"/>
              <a:gd name="connsiteX36" fmla="*/ 3600450 w 5697105"/>
              <a:gd name="connsiteY36" fmla="*/ 4029075 h 5448300"/>
              <a:gd name="connsiteX37" fmla="*/ 3590925 w 5697105"/>
              <a:gd name="connsiteY37" fmla="*/ 4000500 h 5448300"/>
              <a:gd name="connsiteX38" fmla="*/ 3552825 w 5697105"/>
              <a:gd name="connsiteY38" fmla="*/ 3943350 h 5448300"/>
              <a:gd name="connsiteX39" fmla="*/ 3524250 w 5697105"/>
              <a:gd name="connsiteY39" fmla="*/ 3886200 h 5448300"/>
              <a:gd name="connsiteX40" fmla="*/ 3514725 w 5697105"/>
              <a:gd name="connsiteY40" fmla="*/ 3848100 h 5448300"/>
              <a:gd name="connsiteX41" fmla="*/ 3486150 w 5697105"/>
              <a:gd name="connsiteY41" fmla="*/ 3762375 h 5448300"/>
              <a:gd name="connsiteX42" fmla="*/ 3476625 w 5697105"/>
              <a:gd name="connsiteY42" fmla="*/ 3733800 h 5448300"/>
              <a:gd name="connsiteX43" fmla="*/ 3467100 w 5697105"/>
              <a:gd name="connsiteY43" fmla="*/ 3705225 h 5448300"/>
              <a:gd name="connsiteX44" fmla="*/ 3448050 w 5697105"/>
              <a:gd name="connsiteY44" fmla="*/ 3629025 h 5448300"/>
              <a:gd name="connsiteX45" fmla="*/ 3429000 w 5697105"/>
              <a:gd name="connsiteY45" fmla="*/ 3552825 h 5448300"/>
              <a:gd name="connsiteX46" fmla="*/ 3381375 w 5697105"/>
              <a:gd name="connsiteY46" fmla="*/ 3495675 h 5448300"/>
              <a:gd name="connsiteX47" fmla="*/ 3362325 w 5697105"/>
              <a:gd name="connsiteY47" fmla="*/ 3467100 h 5448300"/>
              <a:gd name="connsiteX48" fmla="*/ 3333750 w 5697105"/>
              <a:gd name="connsiteY48" fmla="*/ 3438525 h 5448300"/>
              <a:gd name="connsiteX49" fmla="*/ 3314700 w 5697105"/>
              <a:gd name="connsiteY49" fmla="*/ 3409950 h 5448300"/>
              <a:gd name="connsiteX50" fmla="*/ 3286125 w 5697105"/>
              <a:gd name="connsiteY50" fmla="*/ 3390900 h 5448300"/>
              <a:gd name="connsiteX51" fmla="*/ 3257550 w 5697105"/>
              <a:gd name="connsiteY51" fmla="*/ 3362325 h 5448300"/>
              <a:gd name="connsiteX52" fmla="*/ 3200400 w 5697105"/>
              <a:gd name="connsiteY52" fmla="*/ 3324225 h 5448300"/>
              <a:gd name="connsiteX53" fmla="*/ 3171825 w 5697105"/>
              <a:gd name="connsiteY53" fmla="*/ 3305175 h 5448300"/>
              <a:gd name="connsiteX54" fmla="*/ 3143250 w 5697105"/>
              <a:gd name="connsiteY54" fmla="*/ 3286125 h 5448300"/>
              <a:gd name="connsiteX55" fmla="*/ 3114675 w 5697105"/>
              <a:gd name="connsiteY55" fmla="*/ 3257550 h 5448300"/>
              <a:gd name="connsiteX56" fmla="*/ 3057525 w 5697105"/>
              <a:gd name="connsiteY56" fmla="*/ 3238500 h 5448300"/>
              <a:gd name="connsiteX57" fmla="*/ 3028950 w 5697105"/>
              <a:gd name="connsiteY57" fmla="*/ 3219450 h 5448300"/>
              <a:gd name="connsiteX58" fmla="*/ 2990850 w 5697105"/>
              <a:gd name="connsiteY58" fmla="*/ 3209925 h 5448300"/>
              <a:gd name="connsiteX59" fmla="*/ 2933700 w 5697105"/>
              <a:gd name="connsiteY59" fmla="*/ 3190875 h 5448300"/>
              <a:gd name="connsiteX60" fmla="*/ 2905125 w 5697105"/>
              <a:gd name="connsiteY60" fmla="*/ 3181350 h 5448300"/>
              <a:gd name="connsiteX61" fmla="*/ 2876550 w 5697105"/>
              <a:gd name="connsiteY61" fmla="*/ 3171825 h 5448300"/>
              <a:gd name="connsiteX62" fmla="*/ 2143125 w 5697105"/>
              <a:gd name="connsiteY62" fmla="*/ 3181350 h 5448300"/>
              <a:gd name="connsiteX63" fmla="*/ 2085975 w 5697105"/>
              <a:gd name="connsiteY63" fmla="*/ 3200400 h 5448300"/>
              <a:gd name="connsiteX64" fmla="*/ 1885950 w 5697105"/>
              <a:gd name="connsiteY64" fmla="*/ 3219450 h 5448300"/>
              <a:gd name="connsiteX65" fmla="*/ 1790700 w 5697105"/>
              <a:gd name="connsiteY65" fmla="*/ 3257550 h 5448300"/>
              <a:gd name="connsiteX66" fmla="*/ 1762125 w 5697105"/>
              <a:gd name="connsiteY66" fmla="*/ 3276600 h 5448300"/>
              <a:gd name="connsiteX67" fmla="*/ 1685925 w 5697105"/>
              <a:gd name="connsiteY67" fmla="*/ 3314700 h 5448300"/>
              <a:gd name="connsiteX68" fmla="*/ 1628775 w 5697105"/>
              <a:gd name="connsiteY68" fmla="*/ 3343275 h 5448300"/>
              <a:gd name="connsiteX69" fmla="*/ 1533525 w 5697105"/>
              <a:gd name="connsiteY69" fmla="*/ 3390900 h 5448300"/>
              <a:gd name="connsiteX70" fmla="*/ 1485900 w 5697105"/>
              <a:gd name="connsiteY70" fmla="*/ 3419475 h 5448300"/>
              <a:gd name="connsiteX71" fmla="*/ 1447800 w 5697105"/>
              <a:gd name="connsiteY71" fmla="*/ 3448050 h 5448300"/>
              <a:gd name="connsiteX72" fmla="*/ 1409700 w 5697105"/>
              <a:gd name="connsiteY72" fmla="*/ 3467100 h 5448300"/>
              <a:gd name="connsiteX73" fmla="*/ 1323975 w 5697105"/>
              <a:gd name="connsiteY73" fmla="*/ 3543300 h 5448300"/>
              <a:gd name="connsiteX74" fmla="*/ 1276350 w 5697105"/>
              <a:gd name="connsiteY74" fmla="*/ 3619500 h 5448300"/>
              <a:gd name="connsiteX75" fmla="*/ 1257300 w 5697105"/>
              <a:gd name="connsiteY75" fmla="*/ 3648075 h 5448300"/>
              <a:gd name="connsiteX76" fmla="*/ 1247775 w 5697105"/>
              <a:gd name="connsiteY76" fmla="*/ 3686175 h 5448300"/>
              <a:gd name="connsiteX77" fmla="*/ 1238250 w 5697105"/>
              <a:gd name="connsiteY77" fmla="*/ 3714750 h 5448300"/>
              <a:gd name="connsiteX78" fmla="*/ 1247775 w 5697105"/>
              <a:gd name="connsiteY78" fmla="*/ 3914775 h 5448300"/>
              <a:gd name="connsiteX79" fmla="*/ 1257300 w 5697105"/>
              <a:gd name="connsiteY79" fmla="*/ 3943350 h 5448300"/>
              <a:gd name="connsiteX80" fmla="*/ 1266825 w 5697105"/>
              <a:gd name="connsiteY80" fmla="*/ 3981450 h 5448300"/>
              <a:gd name="connsiteX81" fmla="*/ 1285875 w 5697105"/>
              <a:gd name="connsiteY81" fmla="*/ 4057650 h 5448300"/>
              <a:gd name="connsiteX82" fmla="*/ 1295400 w 5697105"/>
              <a:gd name="connsiteY82" fmla="*/ 4095750 h 5448300"/>
              <a:gd name="connsiteX83" fmla="*/ 1323975 w 5697105"/>
              <a:gd name="connsiteY83" fmla="*/ 4152900 h 5448300"/>
              <a:gd name="connsiteX84" fmla="*/ 1333500 w 5697105"/>
              <a:gd name="connsiteY84" fmla="*/ 4181475 h 5448300"/>
              <a:gd name="connsiteX85" fmla="*/ 1371600 w 5697105"/>
              <a:gd name="connsiteY85" fmla="*/ 4257675 h 5448300"/>
              <a:gd name="connsiteX86" fmla="*/ 1381125 w 5697105"/>
              <a:gd name="connsiteY86" fmla="*/ 4295775 h 5448300"/>
              <a:gd name="connsiteX87" fmla="*/ 1400175 w 5697105"/>
              <a:gd name="connsiteY87" fmla="*/ 4352925 h 5448300"/>
              <a:gd name="connsiteX88" fmla="*/ 1419225 w 5697105"/>
              <a:gd name="connsiteY88" fmla="*/ 4438650 h 5448300"/>
              <a:gd name="connsiteX89" fmla="*/ 1409700 w 5697105"/>
              <a:gd name="connsiteY89" fmla="*/ 4629150 h 5448300"/>
              <a:gd name="connsiteX90" fmla="*/ 1390650 w 5697105"/>
              <a:gd name="connsiteY90" fmla="*/ 4657725 h 5448300"/>
              <a:gd name="connsiteX91" fmla="*/ 1333500 w 5697105"/>
              <a:gd name="connsiteY91" fmla="*/ 4743450 h 5448300"/>
              <a:gd name="connsiteX92" fmla="*/ 1295400 w 5697105"/>
              <a:gd name="connsiteY92" fmla="*/ 4800600 h 5448300"/>
              <a:gd name="connsiteX93" fmla="*/ 1247775 w 5697105"/>
              <a:gd name="connsiteY93" fmla="*/ 4819650 h 5448300"/>
              <a:gd name="connsiteX94" fmla="*/ 1143000 w 5697105"/>
              <a:gd name="connsiteY94" fmla="*/ 4848225 h 5448300"/>
              <a:gd name="connsiteX95" fmla="*/ 923925 w 5697105"/>
              <a:gd name="connsiteY95" fmla="*/ 4867275 h 5448300"/>
              <a:gd name="connsiteX96" fmla="*/ 447675 w 5697105"/>
              <a:gd name="connsiteY96" fmla="*/ 4857750 h 5448300"/>
              <a:gd name="connsiteX97" fmla="*/ 400050 w 5697105"/>
              <a:gd name="connsiteY97" fmla="*/ 4838700 h 5448300"/>
              <a:gd name="connsiteX98" fmla="*/ 333375 w 5697105"/>
              <a:gd name="connsiteY98" fmla="*/ 4810125 h 5448300"/>
              <a:gd name="connsiteX99" fmla="*/ 304800 w 5697105"/>
              <a:gd name="connsiteY99" fmla="*/ 4781550 h 5448300"/>
              <a:gd name="connsiteX100" fmla="*/ 266700 w 5697105"/>
              <a:gd name="connsiteY100" fmla="*/ 4762500 h 5448300"/>
              <a:gd name="connsiteX101" fmla="*/ 161925 w 5697105"/>
              <a:gd name="connsiteY101" fmla="*/ 4686300 h 5448300"/>
              <a:gd name="connsiteX102" fmla="*/ 66675 w 5697105"/>
              <a:gd name="connsiteY102" fmla="*/ 4581525 h 5448300"/>
              <a:gd name="connsiteX103" fmla="*/ 47625 w 5697105"/>
              <a:gd name="connsiteY103" fmla="*/ 4552950 h 5448300"/>
              <a:gd name="connsiteX104" fmla="*/ 38100 w 5697105"/>
              <a:gd name="connsiteY104" fmla="*/ 4524375 h 5448300"/>
              <a:gd name="connsiteX105" fmla="*/ 0 w 5697105"/>
              <a:gd name="connsiteY105" fmla="*/ 4457700 h 5448300"/>
              <a:gd name="connsiteX106" fmla="*/ 9525 w 5697105"/>
              <a:gd name="connsiteY106" fmla="*/ 4057650 h 5448300"/>
              <a:gd name="connsiteX107" fmla="*/ 19050 w 5697105"/>
              <a:gd name="connsiteY107" fmla="*/ 3962400 h 5448300"/>
              <a:gd name="connsiteX108" fmla="*/ 38100 w 5697105"/>
              <a:gd name="connsiteY108" fmla="*/ 3886200 h 5448300"/>
              <a:gd name="connsiteX109" fmla="*/ 47625 w 5697105"/>
              <a:gd name="connsiteY109" fmla="*/ 3848100 h 5448300"/>
              <a:gd name="connsiteX110" fmla="*/ 57150 w 5697105"/>
              <a:gd name="connsiteY110" fmla="*/ 3810000 h 5448300"/>
              <a:gd name="connsiteX111" fmla="*/ 66675 w 5697105"/>
              <a:gd name="connsiteY111" fmla="*/ 3743325 h 5448300"/>
              <a:gd name="connsiteX112" fmla="*/ 95250 w 5697105"/>
              <a:gd name="connsiteY112" fmla="*/ 3657600 h 5448300"/>
              <a:gd name="connsiteX113" fmla="*/ 114300 w 5697105"/>
              <a:gd name="connsiteY113" fmla="*/ 3600450 h 5448300"/>
              <a:gd name="connsiteX114" fmla="*/ 123825 w 5697105"/>
              <a:gd name="connsiteY114" fmla="*/ 3571875 h 5448300"/>
              <a:gd name="connsiteX115" fmla="*/ 142875 w 5697105"/>
              <a:gd name="connsiteY115" fmla="*/ 3533775 h 5448300"/>
              <a:gd name="connsiteX116" fmla="*/ 171450 w 5697105"/>
              <a:gd name="connsiteY116" fmla="*/ 3476625 h 5448300"/>
              <a:gd name="connsiteX117" fmla="*/ 180975 w 5697105"/>
              <a:gd name="connsiteY117" fmla="*/ 3438525 h 5448300"/>
              <a:gd name="connsiteX118" fmla="*/ 228600 w 5697105"/>
              <a:gd name="connsiteY118" fmla="*/ 3371850 h 5448300"/>
              <a:gd name="connsiteX119" fmla="*/ 238125 w 5697105"/>
              <a:gd name="connsiteY119" fmla="*/ 3333750 h 5448300"/>
              <a:gd name="connsiteX120" fmla="*/ 257175 w 5697105"/>
              <a:gd name="connsiteY120" fmla="*/ 3286125 h 5448300"/>
              <a:gd name="connsiteX121" fmla="*/ 266700 w 5697105"/>
              <a:gd name="connsiteY121" fmla="*/ 3238500 h 5448300"/>
              <a:gd name="connsiteX122" fmla="*/ 285750 w 5697105"/>
              <a:gd name="connsiteY122" fmla="*/ 3181350 h 5448300"/>
              <a:gd name="connsiteX123" fmla="*/ 295275 w 5697105"/>
              <a:gd name="connsiteY123" fmla="*/ 3143250 h 5448300"/>
              <a:gd name="connsiteX124" fmla="*/ 304800 w 5697105"/>
              <a:gd name="connsiteY124" fmla="*/ 3095625 h 5448300"/>
              <a:gd name="connsiteX125" fmla="*/ 314325 w 5697105"/>
              <a:gd name="connsiteY125" fmla="*/ 3067050 h 5448300"/>
              <a:gd name="connsiteX126" fmla="*/ 333375 w 5697105"/>
              <a:gd name="connsiteY126" fmla="*/ 2905125 h 5448300"/>
              <a:gd name="connsiteX127" fmla="*/ 342900 w 5697105"/>
              <a:gd name="connsiteY127" fmla="*/ 2876550 h 5448300"/>
              <a:gd name="connsiteX128" fmla="*/ 352425 w 5697105"/>
              <a:gd name="connsiteY128" fmla="*/ 2809875 h 5448300"/>
              <a:gd name="connsiteX129" fmla="*/ 361950 w 5697105"/>
              <a:gd name="connsiteY129" fmla="*/ 2781300 h 5448300"/>
              <a:gd name="connsiteX130" fmla="*/ 419100 w 5697105"/>
              <a:gd name="connsiteY130" fmla="*/ 2724150 h 5448300"/>
              <a:gd name="connsiteX131" fmla="*/ 447675 w 5697105"/>
              <a:gd name="connsiteY131" fmla="*/ 2695575 h 5448300"/>
              <a:gd name="connsiteX132" fmla="*/ 476250 w 5697105"/>
              <a:gd name="connsiteY132" fmla="*/ 2667000 h 5448300"/>
              <a:gd name="connsiteX133" fmla="*/ 495300 w 5697105"/>
              <a:gd name="connsiteY133" fmla="*/ 2638425 h 5448300"/>
              <a:gd name="connsiteX134" fmla="*/ 504825 w 5697105"/>
              <a:gd name="connsiteY134" fmla="*/ 2609850 h 5448300"/>
              <a:gd name="connsiteX135" fmla="*/ 533400 w 5697105"/>
              <a:gd name="connsiteY135" fmla="*/ 2600325 h 5448300"/>
              <a:gd name="connsiteX136" fmla="*/ 571500 w 5697105"/>
              <a:gd name="connsiteY136" fmla="*/ 2552700 h 5448300"/>
              <a:gd name="connsiteX137" fmla="*/ 609600 w 5697105"/>
              <a:gd name="connsiteY137" fmla="*/ 2505075 h 5448300"/>
              <a:gd name="connsiteX138" fmla="*/ 647700 w 5697105"/>
              <a:gd name="connsiteY138" fmla="*/ 2447925 h 5448300"/>
              <a:gd name="connsiteX139" fmla="*/ 676275 w 5697105"/>
              <a:gd name="connsiteY139" fmla="*/ 2428875 h 5448300"/>
              <a:gd name="connsiteX140" fmla="*/ 704850 w 5697105"/>
              <a:gd name="connsiteY140" fmla="*/ 2400300 h 5448300"/>
              <a:gd name="connsiteX141" fmla="*/ 742950 w 5697105"/>
              <a:gd name="connsiteY141" fmla="*/ 2381250 h 5448300"/>
              <a:gd name="connsiteX142" fmla="*/ 771525 w 5697105"/>
              <a:gd name="connsiteY142" fmla="*/ 2352675 h 5448300"/>
              <a:gd name="connsiteX143" fmla="*/ 838200 w 5697105"/>
              <a:gd name="connsiteY143" fmla="*/ 2314575 h 5448300"/>
              <a:gd name="connsiteX144" fmla="*/ 885825 w 5697105"/>
              <a:gd name="connsiteY144" fmla="*/ 2247900 h 5448300"/>
              <a:gd name="connsiteX145" fmla="*/ 923925 w 5697105"/>
              <a:gd name="connsiteY145" fmla="*/ 2190750 h 5448300"/>
              <a:gd name="connsiteX146" fmla="*/ 933450 w 5697105"/>
              <a:gd name="connsiteY146" fmla="*/ 2162175 h 5448300"/>
              <a:gd name="connsiteX147" fmla="*/ 962025 w 5697105"/>
              <a:gd name="connsiteY147" fmla="*/ 2133600 h 5448300"/>
              <a:gd name="connsiteX148" fmla="*/ 981075 w 5697105"/>
              <a:gd name="connsiteY148" fmla="*/ 2076450 h 5448300"/>
              <a:gd name="connsiteX149" fmla="*/ 1000125 w 5697105"/>
              <a:gd name="connsiteY149" fmla="*/ 2047875 h 5448300"/>
              <a:gd name="connsiteX150" fmla="*/ 1009650 w 5697105"/>
              <a:gd name="connsiteY150" fmla="*/ 2019300 h 5448300"/>
              <a:gd name="connsiteX151" fmla="*/ 1038225 w 5697105"/>
              <a:gd name="connsiteY151" fmla="*/ 2000250 h 5448300"/>
              <a:gd name="connsiteX152" fmla="*/ 1076325 w 5697105"/>
              <a:gd name="connsiteY152" fmla="*/ 1962150 h 5448300"/>
              <a:gd name="connsiteX153" fmla="*/ 1095375 w 5697105"/>
              <a:gd name="connsiteY153" fmla="*/ 1933575 h 5448300"/>
              <a:gd name="connsiteX154" fmla="*/ 1152525 w 5697105"/>
              <a:gd name="connsiteY154" fmla="*/ 1895475 h 5448300"/>
              <a:gd name="connsiteX155" fmla="*/ 2333625 w 5697105"/>
              <a:gd name="connsiteY155" fmla="*/ 1905000 h 5448300"/>
              <a:gd name="connsiteX156" fmla="*/ 2362200 w 5697105"/>
              <a:gd name="connsiteY156" fmla="*/ 1914525 h 5448300"/>
              <a:gd name="connsiteX157" fmla="*/ 2409825 w 5697105"/>
              <a:gd name="connsiteY157" fmla="*/ 1933575 h 5448300"/>
              <a:gd name="connsiteX158" fmla="*/ 2476500 w 5697105"/>
              <a:gd name="connsiteY158" fmla="*/ 1943100 h 5448300"/>
              <a:gd name="connsiteX159" fmla="*/ 2524125 w 5697105"/>
              <a:gd name="connsiteY159" fmla="*/ 1952625 h 5448300"/>
              <a:gd name="connsiteX160" fmla="*/ 2562225 w 5697105"/>
              <a:gd name="connsiteY160" fmla="*/ 1962150 h 5448300"/>
              <a:gd name="connsiteX161" fmla="*/ 2609850 w 5697105"/>
              <a:gd name="connsiteY161" fmla="*/ 1981200 h 5448300"/>
              <a:gd name="connsiteX162" fmla="*/ 2638425 w 5697105"/>
              <a:gd name="connsiteY162" fmla="*/ 1990725 h 5448300"/>
              <a:gd name="connsiteX163" fmla="*/ 2667000 w 5697105"/>
              <a:gd name="connsiteY163" fmla="*/ 1981200 h 5448300"/>
              <a:gd name="connsiteX164" fmla="*/ 2905125 w 5697105"/>
              <a:gd name="connsiteY164" fmla="*/ 1962150 h 5448300"/>
              <a:gd name="connsiteX165" fmla="*/ 3067050 w 5697105"/>
              <a:gd name="connsiteY165" fmla="*/ 1933575 h 5448300"/>
              <a:gd name="connsiteX166" fmla="*/ 3143250 w 5697105"/>
              <a:gd name="connsiteY166" fmla="*/ 1914525 h 5448300"/>
              <a:gd name="connsiteX167" fmla="*/ 3190875 w 5697105"/>
              <a:gd name="connsiteY167" fmla="*/ 1905000 h 5448300"/>
              <a:gd name="connsiteX168" fmla="*/ 3219450 w 5697105"/>
              <a:gd name="connsiteY168" fmla="*/ 1885950 h 5448300"/>
              <a:gd name="connsiteX169" fmla="*/ 3248025 w 5697105"/>
              <a:gd name="connsiteY169" fmla="*/ 1876425 h 5448300"/>
              <a:gd name="connsiteX170" fmla="*/ 3295650 w 5697105"/>
              <a:gd name="connsiteY170" fmla="*/ 1838325 h 5448300"/>
              <a:gd name="connsiteX171" fmla="*/ 3352800 w 5697105"/>
              <a:gd name="connsiteY171" fmla="*/ 1800225 h 5448300"/>
              <a:gd name="connsiteX172" fmla="*/ 3400425 w 5697105"/>
              <a:gd name="connsiteY172" fmla="*/ 1752600 h 5448300"/>
              <a:gd name="connsiteX173" fmla="*/ 3457575 w 5697105"/>
              <a:gd name="connsiteY173" fmla="*/ 1704975 h 5448300"/>
              <a:gd name="connsiteX174" fmla="*/ 3476625 w 5697105"/>
              <a:gd name="connsiteY174" fmla="*/ 1676400 h 5448300"/>
              <a:gd name="connsiteX175" fmla="*/ 3486150 w 5697105"/>
              <a:gd name="connsiteY175" fmla="*/ 1647825 h 5448300"/>
              <a:gd name="connsiteX176" fmla="*/ 3514725 w 5697105"/>
              <a:gd name="connsiteY176" fmla="*/ 1619250 h 5448300"/>
              <a:gd name="connsiteX177" fmla="*/ 3552825 w 5697105"/>
              <a:gd name="connsiteY177" fmla="*/ 1562100 h 5448300"/>
              <a:gd name="connsiteX178" fmla="*/ 3571875 w 5697105"/>
              <a:gd name="connsiteY178" fmla="*/ 1533525 h 5448300"/>
              <a:gd name="connsiteX179" fmla="*/ 3590925 w 5697105"/>
              <a:gd name="connsiteY179" fmla="*/ 1504950 h 5448300"/>
              <a:gd name="connsiteX180" fmla="*/ 3657600 w 5697105"/>
              <a:gd name="connsiteY180" fmla="*/ 1419225 h 5448300"/>
              <a:gd name="connsiteX181" fmla="*/ 3695700 w 5697105"/>
              <a:gd name="connsiteY181" fmla="*/ 1371600 h 5448300"/>
              <a:gd name="connsiteX182" fmla="*/ 3714750 w 5697105"/>
              <a:gd name="connsiteY182" fmla="*/ 1333500 h 5448300"/>
              <a:gd name="connsiteX183" fmla="*/ 3762375 w 5697105"/>
              <a:gd name="connsiteY183" fmla="*/ 1276350 h 5448300"/>
              <a:gd name="connsiteX184" fmla="*/ 3810000 w 5697105"/>
              <a:gd name="connsiteY184" fmla="*/ 1209675 h 5448300"/>
              <a:gd name="connsiteX185" fmla="*/ 3838575 w 5697105"/>
              <a:gd name="connsiteY185" fmla="*/ 1190625 h 5448300"/>
              <a:gd name="connsiteX186" fmla="*/ 3867150 w 5697105"/>
              <a:gd name="connsiteY186" fmla="*/ 1123950 h 5448300"/>
              <a:gd name="connsiteX187" fmla="*/ 3905250 w 5697105"/>
              <a:gd name="connsiteY187" fmla="*/ 1066800 h 5448300"/>
              <a:gd name="connsiteX188" fmla="*/ 3914775 w 5697105"/>
              <a:gd name="connsiteY188" fmla="*/ 1038225 h 5448300"/>
              <a:gd name="connsiteX189" fmla="*/ 3943350 w 5697105"/>
              <a:gd name="connsiteY189" fmla="*/ 1009650 h 5448300"/>
              <a:gd name="connsiteX190" fmla="*/ 3981450 w 5697105"/>
              <a:gd name="connsiteY190" fmla="*/ 952500 h 5448300"/>
              <a:gd name="connsiteX191" fmla="*/ 4000500 w 5697105"/>
              <a:gd name="connsiteY191" fmla="*/ 914400 h 5448300"/>
              <a:gd name="connsiteX192" fmla="*/ 4029075 w 5697105"/>
              <a:gd name="connsiteY192" fmla="*/ 895350 h 5448300"/>
              <a:gd name="connsiteX193" fmla="*/ 4038600 w 5697105"/>
              <a:gd name="connsiteY193" fmla="*/ 866775 h 5448300"/>
              <a:gd name="connsiteX194" fmla="*/ 4105275 w 5697105"/>
              <a:gd name="connsiteY194" fmla="*/ 828675 h 5448300"/>
              <a:gd name="connsiteX195" fmla="*/ 4124325 w 5697105"/>
              <a:gd name="connsiteY195" fmla="*/ 800100 h 5448300"/>
              <a:gd name="connsiteX196" fmla="*/ 4162425 w 5697105"/>
              <a:gd name="connsiteY196" fmla="*/ 771525 h 5448300"/>
              <a:gd name="connsiteX197" fmla="*/ 4181475 w 5697105"/>
              <a:gd name="connsiteY197" fmla="*/ 733425 h 5448300"/>
              <a:gd name="connsiteX198" fmla="*/ 4238625 w 5697105"/>
              <a:gd name="connsiteY198" fmla="*/ 685800 h 5448300"/>
              <a:gd name="connsiteX199" fmla="*/ 4333875 w 5697105"/>
              <a:gd name="connsiteY199" fmla="*/ 542925 h 5448300"/>
              <a:gd name="connsiteX200" fmla="*/ 4352925 w 5697105"/>
              <a:gd name="connsiteY200" fmla="*/ 514350 h 5448300"/>
              <a:gd name="connsiteX201" fmla="*/ 4371975 w 5697105"/>
              <a:gd name="connsiteY201" fmla="*/ 485775 h 5448300"/>
              <a:gd name="connsiteX202" fmla="*/ 4400550 w 5697105"/>
              <a:gd name="connsiteY202" fmla="*/ 428625 h 5448300"/>
              <a:gd name="connsiteX203" fmla="*/ 4410075 w 5697105"/>
              <a:gd name="connsiteY203" fmla="*/ 400050 h 5448300"/>
              <a:gd name="connsiteX204" fmla="*/ 4429125 w 5697105"/>
              <a:gd name="connsiteY204" fmla="*/ 371475 h 5448300"/>
              <a:gd name="connsiteX205" fmla="*/ 4486275 w 5697105"/>
              <a:gd name="connsiteY205" fmla="*/ 276225 h 5448300"/>
              <a:gd name="connsiteX206" fmla="*/ 4514850 w 5697105"/>
              <a:gd name="connsiteY206" fmla="*/ 247650 h 5448300"/>
              <a:gd name="connsiteX207" fmla="*/ 4543425 w 5697105"/>
              <a:gd name="connsiteY207" fmla="*/ 228600 h 5448300"/>
              <a:gd name="connsiteX208" fmla="*/ 4600575 w 5697105"/>
              <a:gd name="connsiteY208" fmla="*/ 171450 h 5448300"/>
              <a:gd name="connsiteX209" fmla="*/ 4657725 w 5697105"/>
              <a:gd name="connsiteY209" fmla="*/ 133350 h 5448300"/>
              <a:gd name="connsiteX210" fmla="*/ 4686300 w 5697105"/>
              <a:gd name="connsiteY210" fmla="*/ 104775 h 5448300"/>
              <a:gd name="connsiteX211" fmla="*/ 4714875 w 5697105"/>
              <a:gd name="connsiteY211" fmla="*/ 95250 h 5448300"/>
              <a:gd name="connsiteX212" fmla="*/ 4762500 w 5697105"/>
              <a:gd name="connsiteY212" fmla="*/ 66675 h 5448300"/>
              <a:gd name="connsiteX213" fmla="*/ 4791075 w 5697105"/>
              <a:gd name="connsiteY213" fmla="*/ 47625 h 5448300"/>
              <a:gd name="connsiteX214" fmla="*/ 4981575 w 5697105"/>
              <a:gd name="connsiteY214" fmla="*/ 9525 h 5448300"/>
              <a:gd name="connsiteX215" fmla="*/ 5143500 w 5697105"/>
              <a:gd name="connsiteY215" fmla="*/ 0 h 5448300"/>
              <a:gd name="connsiteX216" fmla="*/ 5248275 w 5697105"/>
              <a:gd name="connsiteY216" fmla="*/ 57150 h 5448300"/>
              <a:gd name="connsiteX217" fmla="*/ 5276850 w 5697105"/>
              <a:gd name="connsiteY217" fmla="*/ 76200 h 5448300"/>
              <a:gd name="connsiteX218" fmla="*/ 5305425 w 5697105"/>
              <a:gd name="connsiteY218" fmla="*/ 95250 h 5448300"/>
              <a:gd name="connsiteX219" fmla="*/ 5334000 w 5697105"/>
              <a:gd name="connsiteY219" fmla="*/ 161925 h 5448300"/>
              <a:gd name="connsiteX220" fmla="*/ 5362575 w 5697105"/>
              <a:gd name="connsiteY220" fmla="*/ 209550 h 5448300"/>
              <a:gd name="connsiteX221" fmla="*/ 5372100 w 5697105"/>
              <a:gd name="connsiteY221" fmla="*/ 238125 h 5448300"/>
              <a:gd name="connsiteX222" fmla="*/ 5391150 w 5697105"/>
              <a:gd name="connsiteY222" fmla="*/ 266700 h 5448300"/>
              <a:gd name="connsiteX223" fmla="*/ 5410200 w 5697105"/>
              <a:gd name="connsiteY223" fmla="*/ 323850 h 5448300"/>
              <a:gd name="connsiteX224" fmla="*/ 5419725 w 5697105"/>
              <a:gd name="connsiteY224" fmla="*/ 352425 h 5448300"/>
              <a:gd name="connsiteX225" fmla="*/ 5429250 w 5697105"/>
              <a:gd name="connsiteY225" fmla="*/ 381000 h 5448300"/>
              <a:gd name="connsiteX226" fmla="*/ 5467350 w 5697105"/>
              <a:gd name="connsiteY226" fmla="*/ 438150 h 5448300"/>
              <a:gd name="connsiteX227" fmla="*/ 5495925 w 5697105"/>
              <a:gd name="connsiteY227" fmla="*/ 523875 h 5448300"/>
              <a:gd name="connsiteX228" fmla="*/ 5505450 w 5697105"/>
              <a:gd name="connsiteY228" fmla="*/ 552450 h 5448300"/>
              <a:gd name="connsiteX229" fmla="*/ 5514975 w 5697105"/>
              <a:gd name="connsiteY229" fmla="*/ 600075 h 5448300"/>
              <a:gd name="connsiteX230" fmla="*/ 5524500 w 5697105"/>
              <a:gd name="connsiteY230" fmla="*/ 638175 h 5448300"/>
              <a:gd name="connsiteX231" fmla="*/ 5543550 w 5697105"/>
              <a:gd name="connsiteY231" fmla="*/ 723900 h 5448300"/>
              <a:gd name="connsiteX232" fmla="*/ 5562600 w 5697105"/>
              <a:gd name="connsiteY232" fmla="*/ 876300 h 5448300"/>
              <a:gd name="connsiteX233" fmla="*/ 5572125 w 5697105"/>
              <a:gd name="connsiteY233" fmla="*/ 904875 h 5448300"/>
              <a:gd name="connsiteX234" fmla="*/ 5581650 w 5697105"/>
              <a:gd name="connsiteY234" fmla="*/ 971550 h 5448300"/>
              <a:gd name="connsiteX235" fmla="*/ 5591175 w 5697105"/>
              <a:gd name="connsiteY235" fmla="*/ 1028700 h 5448300"/>
              <a:gd name="connsiteX236" fmla="*/ 5610225 w 5697105"/>
              <a:gd name="connsiteY236" fmla="*/ 1247775 h 5448300"/>
              <a:gd name="connsiteX237" fmla="*/ 5619750 w 5697105"/>
              <a:gd name="connsiteY237" fmla="*/ 1314450 h 5448300"/>
              <a:gd name="connsiteX238" fmla="*/ 5629275 w 5697105"/>
              <a:gd name="connsiteY238" fmla="*/ 1343025 h 5448300"/>
              <a:gd name="connsiteX239" fmla="*/ 5648325 w 5697105"/>
              <a:gd name="connsiteY239" fmla="*/ 1457325 h 5448300"/>
              <a:gd name="connsiteX240" fmla="*/ 5657850 w 5697105"/>
              <a:gd name="connsiteY240" fmla="*/ 1685925 h 5448300"/>
              <a:gd name="connsiteX241" fmla="*/ 5667375 w 5697105"/>
              <a:gd name="connsiteY241" fmla="*/ 1800225 h 5448300"/>
              <a:gd name="connsiteX242" fmla="*/ 5686425 w 5697105"/>
              <a:gd name="connsiteY242" fmla="*/ 2190750 h 5448300"/>
              <a:gd name="connsiteX243" fmla="*/ 5686425 w 5697105"/>
              <a:gd name="connsiteY243" fmla="*/ 4095750 h 5448300"/>
              <a:gd name="connsiteX244" fmla="*/ 5676900 w 5697105"/>
              <a:gd name="connsiteY244" fmla="*/ 4200525 h 5448300"/>
              <a:gd name="connsiteX245" fmla="*/ 5657850 w 5697105"/>
              <a:gd name="connsiteY245" fmla="*/ 4419600 h 5448300"/>
              <a:gd name="connsiteX246" fmla="*/ 5638800 w 5697105"/>
              <a:gd name="connsiteY246" fmla="*/ 4572000 h 5448300"/>
              <a:gd name="connsiteX247" fmla="*/ 5629275 w 5697105"/>
              <a:gd name="connsiteY247" fmla="*/ 4695825 h 5448300"/>
              <a:gd name="connsiteX248" fmla="*/ 5619750 w 5697105"/>
              <a:gd name="connsiteY248" fmla="*/ 4724400 h 5448300"/>
              <a:gd name="connsiteX249" fmla="*/ 5600700 w 5697105"/>
              <a:gd name="connsiteY249" fmla="*/ 4876800 h 5448300"/>
              <a:gd name="connsiteX250" fmla="*/ 5591175 w 5697105"/>
              <a:gd name="connsiteY250" fmla="*/ 4905375 h 5448300"/>
              <a:gd name="connsiteX251" fmla="*/ 5572125 w 5697105"/>
              <a:gd name="connsiteY251" fmla="*/ 5114925 h 5448300"/>
              <a:gd name="connsiteX252" fmla="*/ 5553075 w 5697105"/>
              <a:gd name="connsiteY252" fmla="*/ 5181600 h 5448300"/>
              <a:gd name="connsiteX253" fmla="*/ 5505450 w 5697105"/>
              <a:gd name="connsiteY253" fmla="*/ 5238750 h 5448300"/>
              <a:gd name="connsiteX254" fmla="*/ 5495925 w 5697105"/>
              <a:gd name="connsiteY254" fmla="*/ 5267325 h 5448300"/>
              <a:gd name="connsiteX255" fmla="*/ 5467350 w 5697105"/>
              <a:gd name="connsiteY255" fmla="*/ 5276850 h 5448300"/>
              <a:gd name="connsiteX256" fmla="*/ 5438775 w 5697105"/>
              <a:gd name="connsiteY256" fmla="*/ 5295900 h 5448300"/>
              <a:gd name="connsiteX257" fmla="*/ 5410200 w 5697105"/>
              <a:gd name="connsiteY257" fmla="*/ 5305425 h 5448300"/>
              <a:gd name="connsiteX258" fmla="*/ 5381625 w 5697105"/>
              <a:gd name="connsiteY258" fmla="*/ 5324475 h 5448300"/>
              <a:gd name="connsiteX259" fmla="*/ 5353050 w 5697105"/>
              <a:gd name="connsiteY259" fmla="*/ 5334000 h 5448300"/>
              <a:gd name="connsiteX260" fmla="*/ 5324475 w 5697105"/>
              <a:gd name="connsiteY260" fmla="*/ 5353050 h 5448300"/>
              <a:gd name="connsiteX261" fmla="*/ 5286375 w 5697105"/>
              <a:gd name="connsiteY261" fmla="*/ 5372100 h 5448300"/>
              <a:gd name="connsiteX262" fmla="*/ 5257800 w 5697105"/>
              <a:gd name="connsiteY262" fmla="*/ 5391150 h 5448300"/>
              <a:gd name="connsiteX263" fmla="*/ 5200650 w 5697105"/>
              <a:gd name="connsiteY263" fmla="*/ 5410200 h 5448300"/>
              <a:gd name="connsiteX264" fmla="*/ 5172075 w 5697105"/>
              <a:gd name="connsiteY264" fmla="*/ 5429250 h 5448300"/>
              <a:gd name="connsiteX265" fmla="*/ 5105400 w 5697105"/>
              <a:gd name="connsiteY265" fmla="*/ 5448300 h 5448300"/>
              <a:gd name="connsiteX266" fmla="*/ 4962525 w 5697105"/>
              <a:gd name="connsiteY266" fmla="*/ 5438775 h 5448300"/>
              <a:gd name="connsiteX267" fmla="*/ 4924425 w 5697105"/>
              <a:gd name="connsiteY267" fmla="*/ 5419725 h 5448300"/>
              <a:gd name="connsiteX268" fmla="*/ 4867275 w 5697105"/>
              <a:gd name="connsiteY268" fmla="*/ 5391150 h 5448300"/>
              <a:gd name="connsiteX269" fmla="*/ 4972050 w 5697105"/>
              <a:gd name="connsiteY269" fmla="*/ 5391150 h 5448300"/>
              <a:gd name="connsiteX270" fmla="*/ 5000625 w 5697105"/>
              <a:gd name="connsiteY270" fmla="*/ 5400675 h 5448300"/>
              <a:gd name="connsiteX271" fmla="*/ 5029200 w 5697105"/>
              <a:gd name="connsiteY271" fmla="*/ 5400675 h 54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5697105" h="5448300">
                <a:moveTo>
                  <a:pt x="5029200" y="5400675"/>
                </a:moveTo>
                <a:cubicBezTo>
                  <a:pt x="5018088" y="5399088"/>
                  <a:pt x="4965487" y="5396002"/>
                  <a:pt x="4933950" y="5391150"/>
                </a:cubicBezTo>
                <a:cubicBezTo>
                  <a:pt x="4924027" y="5389623"/>
                  <a:pt x="4915253" y="5383421"/>
                  <a:pt x="4905375" y="5381625"/>
                </a:cubicBezTo>
                <a:cubicBezTo>
                  <a:pt x="4880190" y="5377046"/>
                  <a:pt x="4854575" y="5375275"/>
                  <a:pt x="4829175" y="5372100"/>
                </a:cubicBezTo>
                <a:cubicBezTo>
                  <a:pt x="4819650" y="5368925"/>
                  <a:pt x="4810401" y="5364753"/>
                  <a:pt x="4800600" y="5362575"/>
                </a:cubicBezTo>
                <a:cubicBezTo>
                  <a:pt x="4781747" y="5358385"/>
                  <a:pt x="4761772" y="5359157"/>
                  <a:pt x="4743450" y="5353050"/>
                </a:cubicBezTo>
                <a:cubicBezTo>
                  <a:pt x="4732590" y="5349430"/>
                  <a:pt x="4725336" y="5338649"/>
                  <a:pt x="4714875" y="5334000"/>
                </a:cubicBezTo>
                <a:cubicBezTo>
                  <a:pt x="4696525" y="5325845"/>
                  <a:pt x="4676775" y="5321300"/>
                  <a:pt x="4657725" y="5314950"/>
                </a:cubicBezTo>
                <a:lnTo>
                  <a:pt x="4629150" y="5305425"/>
                </a:lnTo>
                <a:cubicBezTo>
                  <a:pt x="4619625" y="5295900"/>
                  <a:pt x="4612350" y="5283392"/>
                  <a:pt x="4600575" y="5276850"/>
                </a:cubicBezTo>
                <a:cubicBezTo>
                  <a:pt x="4583022" y="5267098"/>
                  <a:pt x="4543425" y="5257800"/>
                  <a:pt x="4543425" y="5257800"/>
                </a:cubicBezTo>
                <a:cubicBezTo>
                  <a:pt x="4489450" y="5176838"/>
                  <a:pt x="4578350" y="5302250"/>
                  <a:pt x="4467225" y="5191125"/>
                </a:cubicBezTo>
                <a:cubicBezTo>
                  <a:pt x="4430555" y="5154455"/>
                  <a:pt x="4449858" y="5170022"/>
                  <a:pt x="4410075" y="5143500"/>
                </a:cubicBezTo>
                <a:cubicBezTo>
                  <a:pt x="4356100" y="5062538"/>
                  <a:pt x="4445000" y="5187950"/>
                  <a:pt x="4333875" y="5076825"/>
                </a:cubicBezTo>
                <a:cubicBezTo>
                  <a:pt x="4324350" y="5067300"/>
                  <a:pt x="4313924" y="5058598"/>
                  <a:pt x="4305300" y="5048250"/>
                </a:cubicBezTo>
                <a:cubicBezTo>
                  <a:pt x="4297971" y="5039456"/>
                  <a:pt x="4294345" y="5027770"/>
                  <a:pt x="4286250" y="5019675"/>
                </a:cubicBezTo>
                <a:cubicBezTo>
                  <a:pt x="4278155" y="5011580"/>
                  <a:pt x="4266231" y="5008230"/>
                  <a:pt x="4257675" y="5000625"/>
                </a:cubicBezTo>
                <a:cubicBezTo>
                  <a:pt x="4237539" y="4982727"/>
                  <a:pt x="4222941" y="4958419"/>
                  <a:pt x="4200525" y="4943475"/>
                </a:cubicBezTo>
                <a:cubicBezTo>
                  <a:pt x="4191000" y="4937125"/>
                  <a:pt x="4180045" y="4932520"/>
                  <a:pt x="4171950" y="4924425"/>
                </a:cubicBezTo>
                <a:cubicBezTo>
                  <a:pt x="4145541" y="4898016"/>
                  <a:pt x="4145905" y="4878486"/>
                  <a:pt x="4114800" y="4857750"/>
                </a:cubicBezTo>
                <a:cubicBezTo>
                  <a:pt x="4106446" y="4852181"/>
                  <a:pt x="4095750" y="4851400"/>
                  <a:pt x="4086225" y="4848225"/>
                </a:cubicBezTo>
                <a:cubicBezTo>
                  <a:pt x="4064775" y="4783875"/>
                  <a:pt x="4094523" y="4853626"/>
                  <a:pt x="4048125" y="4800600"/>
                </a:cubicBezTo>
                <a:cubicBezTo>
                  <a:pt x="4033048" y="4783370"/>
                  <a:pt x="4022725" y="4762500"/>
                  <a:pt x="4010025" y="4743450"/>
                </a:cubicBezTo>
                <a:cubicBezTo>
                  <a:pt x="4003675" y="4733925"/>
                  <a:pt x="3999070" y="4722970"/>
                  <a:pt x="3990975" y="4714875"/>
                </a:cubicBezTo>
                <a:cubicBezTo>
                  <a:pt x="3981450" y="4705350"/>
                  <a:pt x="3969632" y="4697664"/>
                  <a:pt x="3962400" y="4686300"/>
                </a:cubicBezTo>
                <a:cubicBezTo>
                  <a:pt x="3947154" y="4662342"/>
                  <a:pt x="3940052" y="4633729"/>
                  <a:pt x="3924300" y="4610100"/>
                </a:cubicBezTo>
                <a:cubicBezTo>
                  <a:pt x="3917950" y="4600575"/>
                  <a:pt x="3911904" y="4590840"/>
                  <a:pt x="3905250" y="4581525"/>
                </a:cubicBezTo>
                <a:cubicBezTo>
                  <a:pt x="3896023" y="4568607"/>
                  <a:pt x="3884674" y="4557137"/>
                  <a:pt x="3876675" y="4543425"/>
                </a:cubicBezTo>
                <a:cubicBezTo>
                  <a:pt x="3862366" y="4518895"/>
                  <a:pt x="3855614" y="4489943"/>
                  <a:pt x="3838575" y="4467225"/>
                </a:cubicBezTo>
                <a:cubicBezTo>
                  <a:pt x="3803131" y="4419967"/>
                  <a:pt x="3818806" y="4442334"/>
                  <a:pt x="3790950" y="4400550"/>
                </a:cubicBezTo>
                <a:cubicBezTo>
                  <a:pt x="3787775" y="4387850"/>
                  <a:pt x="3787279" y="4374159"/>
                  <a:pt x="3781425" y="4362450"/>
                </a:cubicBezTo>
                <a:cubicBezTo>
                  <a:pt x="3771186" y="4341972"/>
                  <a:pt x="3750565" y="4327020"/>
                  <a:pt x="3743325" y="4305300"/>
                </a:cubicBezTo>
                <a:cubicBezTo>
                  <a:pt x="3740150" y="4295775"/>
                  <a:pt x="3738781" y="4285442"/>
                  <a:pt x="3733800" y="4276725"/>
                </a:cubicBezTo>
                <a:cubicBezTo>
                  <a:pt x="3726764" y="4264412"/>
                  <a:pt x="3693546" y="4226635"/>
                  <a:pt x="3686175" y="4210050"/>
                </a:cubicBezTo>
                <a:cubicBezTo>
                  <a:pt x="3678020" y="4191700"/>
                  <a:pt x="3678264" y="4169608"/>
                  <a:pt x="3667125" y="4152900"/>
                </a:cubicBezTo>
                <a:lnTo>
                  <a:pt x="3629025" y="4095750"/>
                </a:lnTo>
                <a:cubicBezTo>
                  <a:pt x="3609201" y="4016456"/>
                  <a:pt x="3633339" y="4094854"/>
                  <a:pt x="3600450" y="4029075"/>
                </a:cubicBezTo>
                <a:cubicBezTo>
                  <a:pt x="3595960" y="4020095"/>
                  <a:pt x="3595801" y="4009277"/>
                  <a:pt x="3590925" y="4000500"/>
                </a:cubicBezTo>
                <a:cubicBezTo>
                  <a:pt x="3579806" y="3980486"/>
                  <a:pt x="3560065" y="3965070"/>
                  <a:pt x="3552825" y="3943350"/>
                </a:cubicBezTo>
                <a:cubicBezTo>
                  <a:pt x="3539680" y="3903915"/>
                  <a:pt x="3548869" y="3923129"/>
                  <a:pt x="3524250" y="3886200"/>
                </a:cubicBezTo>
                <a:cubicBezTo>
                  <a:pt x="3521075" y="3873500"/>
                  <a:pt x="3518487" y="3860639"/>
                  <a:pt x="3514725" y="3848100"/>
                </a:cubicBezTo>
                <a:lnTo>
                  <a:pt x="3486150" y="3762375"/>
                </a:lnTo>
                <a:lnTo>
                  <a:pt x="3476625" y="3733800"/>
                </a:lnTo>
                <a:cubicBezTo>
                  <a:pt x="3473450" y="3724275"/>
                  <a:pt x="3469069" y="3715070"/>
                  <a:pt x="3467100" y="3705225"/>
                </a:cubicBezTo>
                <a:cubicBezTo>
                  <a:pt x="3443799" y="3588721"/>
                  <a:pt x="3470017" y="3709570"/>
                  <a:pt x="3448050" y="3629025"/>
                </a:cubicBezTo>
                <a:cubicBezTo>
                  <a:pt x="3441161" y="3603766"/>
                  <a:pt x="3443523" y="3574610"/>
                  <a:pt x="3429000" y="3552825"/>
                </a:cubicBezTo>
                <a:cubicBezTo>
                  <a:pt x="3381702" y="3481879"/>
                  <a:pt x="3442491" y="3569014"/>
                  <a:pt x="3381375" y="3495675"/>
                </a:cubicBezTo>
                <a:cubicBezTo>
                  <a:pt x="3374046" y="3486881"/>
                  <a:pt x="3369654" y="3475894"/>
                  <a:pt x="3362325" y="3467100"/>
                </a:cubicBezTo>
                <a:cubicBezTo>
                  <a:pt x="3353701" y="3456752"/>
                  <a:pt x="3342374" y="3448873"/>
                  <a:pt x="3333750" y="3438525"/>
                </a:cubicBezTo>
                <a:cubicBezTo>
                  <a:pt x="3326421" y="3429731"/>
                  <a:pt x="3322795" y="3418045"/>
                  <a:pt x="3314700" y="3409950"/>
                </a:cubicBezTo>
                <a:cubicBezTo>
                  <a:pt x="3306605" y="3401855"/>
                  <a:pt x="3294919" y="3398229"/>
                  <a:pt x="3286125" y="3390900"/>
                </a:cubicBezTo>
                <a:cubicBezTo>
                  <a:pt x="3275777" y="3382276"/>
                  <a:pt x="3268183" y="3370595"/>
                  <a:pt x="3257550" y="3362325"/>
                </a:cubicBezTo>
                <a:cubicBezTo>
                  <a:pt x="3239478" y="3348269"/>
                  <a:pt x="3219450" y="3336925"/>
                  <a:pt x="3200400" y="3324225"/>
                </a:cubicBezTo>
                <a:lnTo>
                  <a:pt x="3171825" y="3305175"/>
                </a:lnTo>
                <a:cubicBezTo>
                  <a:pt x="3162300" y="3298825"/>
                  <a:pt x="3151345" y="3294220"/>
                  <a:pt x="3143250" y="3286125"/>
                </a:cubicBezTo>
                <a:cubicBezTo>
                  <a:pt x="3133725" y="3276600"/>
                  <a:pt x="3126450" y="3264092"/>
                  <a:pt x="3114675" y="3257550"/>
                </a:cubicBezTo>
                <a:cubicBezTo>
                  <a:pt x="3097122" y="3247798"/>
                  <a:pt x="3074233" y="3249639"/>
                  <a:pt x="3057525" y="3238500"/>
                </a:cubicBezTo>
                <a:cubicBezTo>
                  <a:pt x="3048000" y="3232150"/>
                  <a:pt x="3039472" y="3223959"/>
                  <a:pt x="3028950" y="3219450"/>
                </a:cubicBezTo>
                <a:cubicBezTo>
                  <a:pt x="3016918" y="3214293"/>
                  <a:pt x="3003389" y="3213687"/>
                  <a:pt x="2990850" y="3209925"/>
                </a:cubicBezTo>
                <a:cubicBezTo>
                  <a:pt x="2971616" y="3204155"/>
                  <a:pt x="2952750" y="3197225"/>
                  <a:pt x="2933700" y="3190875"/>
                </a:cubicBezTo>
                <a:lnTo>
                  <a:pt x="2905125" y="3181350"/>
                </a:lnTo>
                <a:lnTo>
                  <a:pt x="2876550" y="3171825"/>
                </a:lnTo>
                <a:cubicBezTo>
                  <a:pt x="2632075" y="3175000"/>
                  <a:pt x="2387461" y="3172519"/>
                  <a:pt x="2143125" y="3181350"/>
                </a:cubicBezTo>
                <a:cubicBezTo>
                  <a:pt x="2123058" y="3182075"/>
                  <a:pt x="2105996" y="3198860"/>
                  <a:pt x="2085975" y="3200400"/>
                </a:cubicBezTo>
                <a:cubicBezTo>
                  <a:pt x="1936628" y="3211888"/>
                  <a:pt x="2003227" y="3204790"/>
                  <a:pt x="1885950" y="3219450"/>
                </a:cubicBezTo>
                <a:cubicBezTo>
                  <a:pt x="1821654" y="3262314"/>
                  <a:pt x="1901675" y="3213160"/>
                  <a:pt x="1790700" y="3257550"/>
                </a:cubicBezTo>
                <a:cubicBezTo>
                  <a:pt x="1780071" y="3261802"/>
                  <a:pt x="1772175" y="3271118"/>
                  <a:pt x="1762125" y="3276600"/>
                </a:cubicBezTo>
                <a:cubicBezTo>
                  <a:pt x="1737194" y="3290198"/>
                  <a:pt x="1711325" y="3302000"/>
                  <a:pt x="1685925" y="3314700"/>
                </a:cubicBezTo>
                <a:cubicBezTo>
                  <a:pt x="1666875" y="3324225"/>
                  <a:pt x="1646496" y="3331461"/>
                  <a:pt x="1628775" y="3343275"/>
                </a:cubicBezTo>
                <a:cubicBezTo>
                  <a:pt x="1560733" y="3388637"/>
                  <a:pt x="1593837" y="3375822"/>
                  <a:pt x="1533525" y="3390900"/>
                </a:cubicBezTo>
                <a:cubicBezTo>
                  <a:pt x="1517650" y="3400425"/>
                  <a:pt x="1501304" y="3409206"/>
                  <a:pt x="1485900" y="3419475"/>
                </a:cubicBezTo>
                <a:cubicBezTo>
                  <a:pt x="1472691" y="3428281"/>
                  <a:pt x="1461262" y="3439636"/>
                  <a:pt x="1447800" y="3448050"/>
                </a:cubicBezTo>
                <a:cubicBezTo>
                  <a:pt x="1435759" y="3455575"/>
                  <a:pt x="1421514" y="3459224"/>
                  <a:pt x="1409700" y="3467100"/>
                </a:cubicBezTo>
                <a:cubicBezTo>
                  <a:pt x="1383132" y="3484812"/>
                  <a:pt x="1345458" y="3518748"/>
                  <a:pt x="1323975" y="3543300"/>
                </a:cubicBezTo>
                <a:cubicBezTo>
                  <a:pt x="1286480" y="3586152"/>
                  <a:pt x="1302858" y="3573111"/>
                  <a:pt x="1276350" y="3619500"/>
                </a:cubicBezTo>
                <a:cubicBezTo>
                  <a:pt x="1270670" y="3629439"/>
                  <a:pt x="1263650" y="3638550"/>
                  <a:pt x="1257300" y="3648075"/>
                </a:cubicBezTo>
                <a:cubicBezTo>
                  <a:pt x="1254125" y="3660775"/>
                  <a:pt x="1251371" y="3673588"/>
                  <a:pt x="1247775" y="3686175"/>
                </a:cubicBezTo>
                <a:cubicBezTo>
                  <a:pt x="1245017" y="3695829"/>
                  <a:pt x="1238250" y="3704710"/>
                  <a:pt x="1238250" y="3714750"/>
                </a:cubicBezTo>
                <a:cubicBezTo>
                  <a:pt x="1238250" y="3781501"/>
                  <a:pt x="1242232" y="3848255"/>
                  <a:pt x="1247775" y="3914775"/>
                </a:cubicBezTo>
                <a:cubicBezTo>
                  <a:pt x="1248609" y="3924781"/>
                  <a:pt x="1254542" y="3933696"/>
                  <a:pt x="1257300" y="3943350"/>
                </a:cubicBezTo>
                <a:cubicBezTo>
                  <a:pt x="1260896" y="3955937"/>
                  <a:pt x="1263985" y="3968671"/>
                  <a:pt x="1266825" y="3981450"/>
                </a:cubicBezTo>
                <a:cubicBezTo>
                  <a:pt x="1295873" y="4112165"/>
                  <a:pt x="1260344" y="3968292"/>
                  <a:pt x="1285875" y="4057650"/>
                </a:cubicBezTo>
                <a:cubicBezTo>
                  <a:pt x="1289471" y="4070237"/>
                  <a:pt x="1290538" y="4083595"/>
                  <a:pt x="1295400" y="4095750"/>
                </a:cubicBezTo>
                <a:cubicBezTo>
                  <a:pt x="1303310" y="4115525"/>
                  <a:pt x="1315325" y="4133437"/>
                  <a:pt x="1323975" y="4152900"/>
                </a:cubicBezTo>
                <a:cubicBezTo>
                  <a:pt x="1328053" y="4162075"/>
                  <a:pt x="1329345" y="4172335"/>
                  <a:pt x="1333500" y="4181475"/>
                </a:cubicBezTo>
                <a:cubicBezTo>
                  <a:pt x="1345251" y="4207328"/>
                  <a:pt x="1364712" y="4230125"/>
                  <a:pt x="1371600" y="4257675"/>
                </a:cubicBezTo>
                <a:cubicBezTo>
                  <a:pt x="1374775" y="4270375"/>
                  <a:pt x="1377363" y="4283236"/>
                  <a:pt x="1381125" y="4295775"/>
                </a:cubicBezTo>
                <a:cubicBezTo>
                  <a:pt x="1386895" y="4315009"/>
                  <a:pt x="1395305" y="4333444"/>
                  <a:pt x="1400175" y="4352925"/>
                </a:cubicBezTo>
                <a:cubicBezTo>
                  <a:pt x="1413627" y="4406731"/>
                  <a:pt x="1407133" y="4378188"/>
                  <a:pt x="1419225" y="4438650"/>
                </a:cubicBezTo>
                <a:cubicBezTo>
                  <a:pt x="1416050" y="4502150"/>
                  <a:pt x="1417923" y="4566105"/>
                  <a:pt x="1409700" y="4629150"/>
                </a:cubicBezTo>
                <a:cubicBezTo>
                  <a:pt x="1408219" y="4640501"/>
                  <a:pt x="1395770" y="4647486"/>
                  <a:pt x="1390650" y="4657725"/>
                </a:cubicBezTo>
                <a:cubicBezTo>
                  <a:pt x="1331856" y="4775313"/>
                  <a:pt x="1418432" y="4637285"/>
                  <a:pt x="1333500" y="4743450"/>
                </a:cubicBezTo>
                <a:cubicBezTo>
                  <a:pt x="1319197" y="4761328"/>
                  <a:pt x="1316658" y="4792097"/>
                  <a:pt x="1295400" y="4800600"/>
                </a:cubicBezTo>
                <a:cubicBezTo>
                  <a:pt x="1279525" y="4806950"/>
                  <a:pt x="1263784" y="4813647"/>
                  <a:pt x="1247775" y="4819650"/>
                </a:cubicBezTo>
                <a:cubicBezTo>
                  <a:pt x="1218227" y="4830730"/>
                  <a:pt x="1166707" y="4844274"/>
                  <a:pt x="1143000" y="4848225"/>
                </a:cubicBezTo>
                <a:cubicBezTo>
                  <a:pt x="1107915" y="4854072"/>
                  <a:pt x="948067" y="4865418"/>
                  <a:pt x="923925" y="4867275"/>
                </a:cubicBezTo>
                <a:cubicBezTo>
                  <a:pt x="765175" y="4864100"/>
                  <a:pt x="606221" y="4866398"/>
                  <a:pt x="447675" y="4857750"/>
                </a:cubicBezTo>
                <a:cubicBezTo>
                  <a:pt x="430602" y="4856819"/>
                  <a:pt x="415674" y="4845644"/>
                  <a:pt x="400050" y="4838700"/>
                </a:cubicBezTo>
                <a:cubicBezTo>
                  <a:pt x="329430" y="4807313"/>
                  <a:pt x="392066" y="4829689"/>
                  <a:pt x="333375" y="4810125"/>
                </a:cubicBezTo>
                <a:cubicBezTo>
                  <a:pt x="323850" y="4800600"/>
                  <a:pt x="315761" y="4789380"/>
                  <a:pt x="304800" y="4781550"/>
                </a:cubicBezTo>
                <a:cubicBezTo>
                  <a:pt x="293246" y="4773297"/>
                  <a:pt x="279028" y="4769545"/>
                  <a:pt x="266700" y="4762500"/>
                </a:cubicBezTo>
                <a:cubicBezTo>
                  <a:pt x="241881" y="4748318"/>
                  <a:pt x="163597" y="4687972"/>
                  <a:pt x="161925" y="4686300"/>
                </a:cubicBezTo>
                <a:cubicBezTo>
                  <a:pt x="99677" y="4624052"/>
                  <a:pt x="106203" y="4636864"/>
                  <a:pt x="66675" y="4581525"/>
                </a:cubicBezTo>
                <a:cubicBezTo>
                  <a:pt x="60021" y="4572210"/>
                  <a:pt x="52745" y="4563189"/>
                  <a:pt x="47625" y="4552950"/>
                </a:cubicBezTo>
                <a:cubicBezTo>
                  <a:pt x="43135" y="4543970"/>
                  <a:pt x="42055" y="4533603"/>
                  <a:pt x="38100" y="4524375"/>
                </a:cubicBezTo>
                <a:cubicBezTo>
                  <a:pt x="23598" y="4490538"/>
                  <a:pt x="19132" y="4486398"/>
                  <a:pt x="0" y="4457700"/>
                </a:cubicBezTo>
                <a:cubicBezTo>
                  <a:pt x="3175" y="4324350"/>
                  <a:pt x="4398" y="4190939"/>
                  <a:pt x="9525" y="4057650"/>
                </a:cubicBezTo>
                <a:cubicBezTo>
                  <a:pt x="10751" y="4025765"/>
                  <a:pt x="13804" y="3993874"/>
                  <a:pt x="19050" y="3962400"/>
                </a:cubicBezTo>
                <a:cubicBezTo>
                  <a:pt x="23354" y="3936575"/>
                  <a:pt x="31750" y="3911600"/>
                  <a:pt x="38100" y="3886200"/>
                </a:cubicBezTo>
                <a:lnTo>
                  <a:pt x="47625" y="3848100"/>
                </a:lnTo>
                <a:cubicBezTo>
                  <a:pt x="50800" y="3835400"/>
                  <a:pt x="55299" y="3822959"/>
                  <a:pt x="57150" y="3810000"/>
                </a:cubicBezTo>
                <a:cubicBezTo>
                  <a:pt x="60325" y="3787775"/>
                  <a:pt x="61627" y="3765201"/>
                  <a:pt x="66675" y="3743325"/>
                </a:cubicBezTo>
                <a:lnTo>
                  <a:pt x="95250" y="3657600"/>
                </a:lnTo>
                <a:lnTo>
                  <a:pt x="114300" y="3600450"/>
                </a:lnTo>
                <a:cubicBezTo>
                  <a:pt x="117475" y="3590925"/>
                  <a:pt x="119335" y="3580855"/>
                  <a:pt x="123825" y="3571875"/>
                </a:cubicBezTo>
                <a:cubicBezTo>
                  <a:pt x="130175" y="3559175"/>
                  <a:pt x="137282" y="3546826"/>
                  <a:pt x="142875" y="3533775"/>
                </a:cubicBezTo>
                <a:cubicBezTo>
                  <a:pt x="166536" y="3478566"/>
                  <a:pt x="134841" y="3531539"/>
                  <a:pt x="171450" y="3476625"/>
                </a:cubicBezTo>
                <a:cubicBezTo>
                  <a:pt x="174625" y="3463925"/>
                  <a:pt x="175818" y="3450557"/>
                  <a:pt x="180975" y="3438525"/>
                </a:cubicBezTo>
                <a:cubicBezTo>
                  <a:pt x="185618" y="3427692"/>
                  <a:pt x="225347" y="3376187"/>
                  <a:pt x="228600" y="3371850"/>
                </a:cubicBezTo>
                <a:cubicBezTo>
                  <a:pt x="231775" y="3359150"/>
                  <a:pt x="233985" y="3346169"/>
                  <a:pt x="238125" y="3333750"/>
                </a:cubicBezTo>
                <a:cubicBezTo>
                  <a:pt x="243532" y="3317530"/>
                  <a:pt x="252262" y="3302502"/>
                  <a:pt x="257175" y="3286125"/>
                </a:cubicBezTo>
                <a:cubicBezTo>
                  <a:pt x="261827" y="3270618"/>
                  <a:pt x="262440" y="3254119"/>
                  <a:pt x="266700" y="3238500"/>
                </a:cubicBezTo>
                <a:cubicBezTo>
                  <a:pt x="271984" y="3219127"/>
                  <a:pt x="280880" y="3200831"/>
                  <a:pt x="285750" y="3181350"/>
                </a:cubicBezTo>
                <a:cubicBezTo>
                  <a:pt x="288925" y="3168650"/>
                  <a:pt x="292435" y="3156029"/>
                  <a:pt x="295275" y="3143250"/>
                </a:cubicBezTo>
                <a:cubicBezTo>
                  <a:pt x="298787" y="3127446"/>
                  <a:pt x="300873" y="3111331"/>
                  <a:pt x="304800" y="3095625"/>
                </a:cubicBezTo>
                <a:cubicBezTo>
                  <a:pt x="307235" y="3085885"/>
                  <a:pt x="312147" y="3076851"/>
                  <a:pt x="314325" y="3067050"/>
                </a:cubicBezTo>
                <a:cubicBezTo>
                  <a:pt x="330375" y="2994827"/>
                  <a:pt x="320723" y="2993690"/>
                  <a:pt x="333375" y="2905125"/>
                </a:cubicBezTo>
                <a:cubicBezTo>
                  <a:pt x="334795" y="2895186"/>
                  <a:pt x="339725" y="2886075"/>
                  <a:pt x="342900" y="2876550"/>
                </a:cubicBezTo>
                <a:cubicBezTo>
                  <a:pt x="346075" y="2854325"/>
                  <a:pt x="348022" y="2831890"/>
                  <a:pt x="352425" y="2809875"/>
                </a:cubicBezTo>
                <a:cubicBezTo>
                  <a:pt x="354394" y="2800030"/>
                  <a:pt x="355786" y="2789225"/>
                  <a:pt x="361950" y="2781300"/>
                </a:cubicBezTo>
                <a:cubicBezTo>
                  <a:pt x="378490" y="2760034"/>
                  <a:pt x="400050" y="2743200"/>
                  <a:pt x="419100" y="2724150"/>
                </a:cubicBezTo>
                <a:lnTo>
                  <a:pt x="447675" y="2695575"/>
                </a:lnTo>
                <a:cubicBezTo>
                  <a:pt x="457200" y="2686050"/>
                  <a:pt x="468778" y="2678208"/>
                  <a:pt x="476250" y="2667000"/>
                </a:cubicBezTo>
                <a:cubicBezTo>
                  <a:pt x="482600" y="2657475"/>
                  <a:pt x="490180" y="2648664"/>
                  <a:pt x="495300" y="2638425"/>
                </a:cubicBezTo>
                <a:cubicBezTo>
                  <a:pt x="499790" y="2629445"/>
                  <a:pt x="497725" y="2616950"/>
                  <a:pt x="504825" y="2609850"/>
                </a:cubicBezTo>
                <a:cubicBezTo>
                  <a:pt x="511925" y="2602750"/>
                  <a:pt x="523875" y="2603500"/>
                  <a:pt x="533400" y="2600325"/>
                </a:cubicBezTo>
                <a:cubicBezTo>
                  <a:pt x="557341" y="2528501"/>
                  <a:pt x="522261" y="2614248"/>
                  <a:pt x="571500" y="2552700"/>
                </a:cubicBezTo>
                <a:cubicBezTo>
                  <a:pt x="624080" y="2486975"/>
                  <a:pt x="527708" y="2559670"/>
                  <a:pt x="609600" y="2505075"/>
                </a:cubicBezTo>
                <a:cubicBezTo>
                  <a:pt x="622300" y="2486025"/>
                  <a:pt x="628650" y="2460625"/>
                  <a:pt x="647700" y="2447925"/>
                </a:cubicBezTo>
                <a:cubicBezTo>
                  <a:pt x="657225" y="2441575"/>
                  <a:pt x="667481" y="2436204"/>
                  <a:pt x="676275" y="2428875"/>
                </a:cubicBezTo>
                <a:cubicBezTo>
                  <a:pt x="686623" y="2420251"/>
                  <a:pt x="693889" y="2408130"/>
                  <a:pt x="704850" y="2400300"/>
                </a:cubicBezTo>
                <a:cubicBezTo>
                  <a:pt x="716404" y="2392047"/>
                  <a:pt x="731396" y="2389503"/>
                  <a:pt x="742950" y="2381250"/>
                </a:cubicBezTo>
                <a:cubicBezTo>
                  <a:pt x="753911" y="2373420"/>
                  <a:pt x="761177" y="2361299"/>
                  <a:pt x="771525" y="2352675"/>
                </a:cubicBezTo>
                <a:cubicBezTo>
                  <a:pt x="825519" y="2307680"/>
                  <a:pt x="772986" y="2361156"/>
                  <a:pt x="838200" y="2314575"/>
                </a:cubicBezTo>
                <a:cubicBezTo>
                  <a:pt x="873556" y="2289321"/>
                  <a:pt x="864186" y="2283965"/>
                  <a:pt x="885825" y="2247900"/>
                </a:cubicBezTo>
                <a:cubicBezTo>
                  <a:pt x="897605" y="2228267"/>
                  <a:pt x="916685" y="2212470"/>
                  <a:pt x="923925" y="2190750"/>
                </a:cubicBezTo>
                <a:cubicBezTo>
                  <a:pt x="927100" y="2181225"/>
                  <a:pt x="927881" y="2170529"/>
                  <a:pt x="933450" y="2162175"/>
                </a:cubicBezTo>
                <a:cubicBezTo>
                  <a:pt x="940922" y="2150967"/>
                  <a:pt x="952500" y="2143125"/>
                  <a:pt x="962025" y="2133600"/>
                </a:cubicBezTo>
                <a:cubicBezTo>
                  <a:pt x="968375" y="2114550"/>
                  <a:pt x="969936" y="2093158"/>
                  <a:pt x="981075" y="2076450"/>
                </a:cubicBezTo>
                <a:cubicBezTo>
                  <a:pt x="987425" y="2066925"/>
                  <a:pt x="995005" y="2058114"/>
                  <a:pt x="1000125" y="2047875"/>
                </a:cubicBezTo>
                <a:cubicBezTo>
                  <a:pt x="1004615" y="2038895"/>
                  <a:pt x="1003378" y="2027140"/>
                  <a:pt x="1009650" y="2019300"/>
                </a:cubicBezTo>
                <a:cubicBezTo>
                  <a:pt x="1016801" y="2010361"/>
                  <a:pt x="1028700" y="2006600"/>
                  <a:pt x="1038225" y="2000250"/>
                </a:cubicBezTo>
                <a:cubicBezTo>
                  <a:pt x="1059007" y="1937905"/>
                  <a:pt x="1030143" y="1999095"/>
                  <a:pt x="1076325" y="1962150"/>
                </a:cubicBezTo>
                <a:cubicBezTo>
                  <a:pt x="1085264" y="1954999"/>
                  <a:pt x="1086760" y="1941113"/>
                  <a:pt x="1095375" y="1933575"/>
                </a:cubicBezTo>
                <a:cubicBezTo>
                  <a:pt x="1112605" y="1918498"/>
                  <a:pt x="1152525" y="1895475"/>
                  <a:pt x="1152525" y="1895475"/>
                </a:cubicBezTo>
                <a:lnTo>
                  <a:pt x="2333625" y="1905000"/>
                </a:lnTo>
                <a:cubicBezTo>
                  <a:pt x="2343664" y="1905158"/>
                  <a:pt x="2352799" y="1911000"/>
                  <a:pt x="2362200" y="1914525"/>
                </a:cubicBezTo>
                <a:cubicBezTo>
                  <a:pt x="2378209" y="1920528"/>
                  <a:pt x="2393238" y="1929428"/>
                  <a:pt x="2409825" y="1933575"/>
                </a:cubicBezTo>
                <a:cubicBezTo>
                  <a:pt x="2431605" y="1939020"/>
                  <a:pt x="2454355" y="1939409"/>
                  <a:pt x="2476500" y="1943100"/>
                </a:cubicBezTo>
                <a:cubicBezTo>
                  <a:pt x="2492469" y="1945762"/>
                  <a:pt x="2508321" y="1949113"/>
                  <a:pt x="2524125" y="1952625"/>
                </a:cubicBezTo>
                <a:cubicBezTo>
                  <a:pt x="2536904" y="1955465"/>
                  <a:pt x="2549806" y="1958010"/>
                  <a:pt x="2562225" y="1962150"/>
                </a:cubicBezTo>
                <a:cubicBezTo>
                  <a:pt x="2578445" y="1967557"/>
                  <a:pt x="2593841" y="1975197"/>
                  <a:pt x="2609850" y="1981200"/>
                </a:cubicBezTo>
                <a:cubicBezTo>
                  <a:pt x="2619251" y="1984725"/>
                  <a:pt x="2628900" y="1987550"/>
                  <a:pt x="2638425" y="1990725"/>
                </a:cubicBezTo>
                <a:cubicBezTo>
                  <a:pt x="2647950" y="1987550"/>
                  <a:pt x="2657017" y="1982270"/>
                  <a:pt x="2667000" y="1981200"/>
                </a:cubicBezTo>
                <a:cubicBezTo>
                  <a:pt x="2746175" y="1972717"/>
                  <a:pt x="2905125" y="1962150"/>
                  <a:pt x="2905125" y="1962150"/>
                </a:cubicBezTo>
                <a:cubicBezTo>
                  <a:pt x="2995544" y="1932010"/>
                  <a:pt x="2942277" y="1944918"/>
                  <a:pt x="3067050" y="1933575"/>
                </a:cubicBezTo>
                <a:lnTo>
                  <a:pt x="3143250" y="1914525"/>
                </a:lnTo>
                <a:cubicBezTo>
                  <a:pt x="3159025" y="1910885"/>
                  <a:pt x="3175716" y="1910684"/>
                  <a:pt x="3190875" y="1905000"/>
                </a:cubicBezTo>
                <a:cubicBezTo>
                  <a:pt x="3201594" y="1900980"/>
                  <a:pt x="3209211" y="1891070"/>
                  <a:pt x="3219450" y="1885950"/>
                </a:cubicBezTo>
                <a:cubicBezTo>
                  <a:pt x="3228430" y="1881460"/>
                  <a:pt x="3238500" y="1879600"/>
                  <a:pt x="3248025" y="1876425"/>
                </a:cubicBezTo>
                <a:cubicBezTo>
                  <a:pt x="3290630" y="1812518"/>
                  <a:pt x="3240441" y="1875131"/>
                  <a:pt x="3295650" y="1838325"/>
                </a:cubicBezTo>
                <a:cubicBezTo>
                  <a:pt x="3366999" y="1790759"/>
                  <a:pt x="3284856" y="1822873"/>
                  <a:pt x="3352800" y="1800225"/>
                </a:cubicBezTo>
                <a:cubicBezTo>
                  <a:pt x="3387725" y="1747838"/>
                  <a:pt x="3352800" y="1792288"/>
                  <a:pt x="3400425" y="1752600"/>
                </a:cubicBezTo>
                <a:cubicBezTo>
                  <a:pt x="3473764" y="1691484"/>
                  <a:pt x="3386629" y="1752273"/>
                  <a:pt x="3457575" y="1704975"/>
                </a:cubicBezTo>
                <a:cubicBezTo>
                  <a:pt x="3463925" y="1695450"/>
                  <a:pt x="3471505" y="1686639"/>
                  <a:pt x="3476625" y="1676400"/>
                </a:cubicBezTo>
                <a:cubicBezTo>
                  <a:pt x="3481115" y="1667420"/>
                  <a:pt x="3480581" y="1656179"/>
                  <a:pt x="3486150" y="1647825"/>
                </a:cubicBezTo>
                <a:cubicBezTo>
                  <a:pt x="3493622" y="1636617"/>
                  <a:pt x="3506455" y="1629883"/>
                  <a:pt x="3514725" y="1619250"/>
                </a:cubicBezTo>
                <a:cubicBezTo>
                  <a:pt x="3528781" y="1601178"/>
                  <a:pt x="3540125" y="1581150"/>
                  <a:pt x="3552825" y="1562100"/>
                </a:cubicBezTo>
                <a:lnTo>
                  <a:pt x="3571875" y="1533525"/>
                </a:lnTo>
                <a:cubicBezTo>
                  <a:pt x="3578225" y="1524000"/>
                  <a:pt x="3582830" y="1513045"/>
                  <a:pt x="3590925" y="1504950"/>
                </a:cubicBezTo>
                <a:cubicBezTo>
                  <a:pt x="3662502" y="1433373"/>
                  <a:pt x="3566456" y="1533155"/>
                  <a:pt x="3657600" y="1419225"/>
                </a:cubicBezTo>
                <a:cubicBezTo>
                  <a:pt x="3670300" y="1403350"/>
                  <a:pt x="3684423" y="1388516"/>
                  <a:pt x="3695700" y="1371600"/>
                </a:cubicBezTo>
                <a:cubicBezTo>
                  <a:pt x="3703576" y="1359786"/>
                  <a:pt x="3707705" y="1345828"/>
                  <a:pt x="3714750" y="1333500"/>
                </a:cubicBezTo>
                <a:cubicBezTo>
                  <a:pt x="3740549" y="1288352"/>
                  <a:pt x="3726557" y="1319332"/>
                  <a:pt x="3762375" y="1276350"/>
                </a:cubicBezTo>
                <a:cubicBezTo>
                  <a:pt x="3789417" y="1243900"/>
                  <a:pt x="3775685" y="1243990"/>
                  <a:pt x="3810000" y="1209675"/>
                </a:cubicBezTo>
                <a:cubicBezTo>
                  <a:pt x="3818095" y="1201580"/>
                  <a:pt x="3829050" y="1196975"/>
                  <a:pt x="3838575" y="1190625"/>
                </a:cubicBezTo>
                <a:cubicBezTo>
                  <a:pt x="3907916" y="1086614"/>
                  <a:pt x="3805643" y="1246965"/>
                  <a:pt x="3867150" y="1123950"/>
                </a:cubicBezTo>
                <a:cubicBezTo>
                  <a:pt x="3877389" y="1103472"/>
                  <a:pt x="3898010" y="1088520"/>
                  <a:pt x="3905250" y="1066800"/>
                </a:cubicBezTo>
                <a:cubicBezTo>
                  <a:pt x="3908425" y="1057275"/>
                  <a:pt x="3909206" y="1046579"/>
                  <a:pt x="3914775" y="1038225"/>
                </a:cubicBezTo>
                <a:cubicBezTo>
                  <a:pt x="3922247" y="1027017"/>
                  <a:pt x="3935080" y="1020283"/>
                  <a:pt x="3943350" y="1009650"/>
                </a:cubicBezTo>
                <a:cubicBezTo>
                  <a:pt x="3957406" y="991578"/>
                  <a:pt x="3971211" y="972978"/>
                  <a:pt x="3981450" y="952500"/>
                </a:cubicBezTo>
                <a:cubicBezTo>
                  <a:pt x="3987800" y="939800"/>
                  <a:pt x="3991410" y="925308"/>
                  <a:pt x="4000500" y="914400"/>
                </a:cubicBezTo>
                <a:cubicBezTo>
                  <a:pt x="4007829" y="905606"/>
                  <a:pt x="4019550" y="901700"/>
                  <a:pt x="4029075" y="895350"/>
                </a:cubicBezTo>
                <a:cubicBezTo>
                  <a:pt x="4032250" y="885825"/>
                  <a:pt x="4032328" y="874615"/>
                  <a:pt x="4038600" y="866775"/>
                </a:cubicBezTo>
                <a:cubicBezTo>
                  <a:pt x="4047575" y="855556"/>
                  <a:pt x="4095900" y="833362"/>
                  <a:pt x="4105275" y="828675"/>
                </a:cubicBezTo>
                <a:cubicBezTo>
                  <a:pt x="4111625" y="819150"/>
                  <a:pt x="4116230" y="808195"/>
                  <a:pt x="4124325" y="800100"/>
                </a:cubicBezTo>
                <a:cubicBezTo>
                  <a:pt x="4135550" y="788875"/>
                  <a:pt x="4152094" y="783578"/>
                  <a:pt x="4162425" y="771525"/>
                </a:cubicBezTo>
                <a:cubicBezTo>
                  <a:pt x="4171666" y="760744"/>
                  <a:pt x="4173222" y="744979"/>
                  <a:pt x="4181475" y="733425"/>
                </a:cubicBezTo>
                <a:cubicBezTo>
                  <a:pt x="4198143" y="710090"/>
                  <a:pt x="4215840" y="700990"/>
                  <a:pt x="4238625" y="685800"/>
                </a:cubicBezTo>
                <a:lnTo>
                  <a:pt x="4333875" y="542925"/>
                </a:lnTo>
                <a:lnTo>
                  <a:pt x="4352925" y="514350"/>
                </a:lnTo>
                <a:cubicBezTo>
                  <a:pt x="4359275" y="504825"/>
                  <a:pt x="4368355" y="496635"/>
                  <a:pt x="4371975" y="485775"/>
                </a:cubicBezTo>
                <a:cubicBezTo>
                  <a:pt x="4395916" y="413951"/>
                  <a:pt x="4363621" y="502483"/>
                  <a:pt x="4400550" y="428625"/>
                </a:cubicBezTo>
                <a:cubicBezTo>
                  <a:pt x="4405040" y="419645"/>
                  <a:pt x="4405585" y="409030"/>
                  <a:pt x="4410075" y="400050"/>
                </a:cubicBezTo>
                <a:cubicBezTo>
                  <a:pt x="4415195" y="389811"/>
                  <a:pt x="4423445" y="381414"/>
                  <a:pt x="4429125" y="371475"/>
                </a:cubicBezTo>
                <a:cubicBezTo>
                  <a:pt x="4449168" y="336399"/>
                  <a:pt x="4455207" y="307293"/>
                  <a:pt x="4486275" y="276225"/>
                </a:cubicBezTo>
                <a:cubicBezTo>
                  <a:pt x="4495800" y="266700"/>
                  <a:pt x="4504502" y="256274"/>
                  <a:pt x="4514850" y="247650"/>
                </a:cubicBezTo>
                <a:cubicBezTo>
                  <a:pt x="4523644" y="240321"/>
                  <a:pt x="4534869" y="236205"/>
                  <a:pt x="4543425" y="228600"/>
                </a:cubicBezTo>
                <a:cubicBezTo>
                  <a:pt x="4563561" y="210702"/>
                  <a:pt x="4578159" y="186394"/>
                  <a:pt x="4600575" y="171450"/>
                </a:cubicBezTo>
                <a:cubicBezTo>
                  <a:pt x="4619625" y="158750"/>
                  <a:pt x="4641536" y="149539"/>
                  <a:pt x="4657725" y="133350"/>
                </a:cubicBezTo>
                <a:cubicBezTo>
                  <a:pt x="4667250" y="123825"/>
                  <a:pt x="4675092" y="112247"/>
                  <a:pt x="4686300" y="104775"/>
                </a:cubicBezTo>
                <a:cubicBezTo>
                  <a:pt x="4694654" y="99206"/>
                  <a:pt x="4705895" y="99740"/>
                  <a:pt x="4714875" y="95250"/>
                </a:cubicBezTo>
                <a:cubicBezTo>
                  <a:pt x="4731434" y="86971"/>
                  <a:pt x="4746801" y="76487"/>
                  <a:pt x="4762500" y="66675"/>
                </a:cubicBezTo>
                <a:cubicBezTo>
                  <a:pt x="4772208" y="60608"/>
                  <a:pt x="4780614" y="52274"/>
                  <a:pt x="4791075" y="47625"/>
                </a:cubicBezTo>
                <a:cubicBezTo>
                  <a:pt x="4847148" y="22703"/>
                  <a:pt x="4926004" y="12794"/>
                  <a:pt x="4981575" y="9525"/>
                </a:cubicBezTo>
                <a:lnTo>
                  <a:pt x="5143500" y="0"/>
                </a:lnTo>
                <a:cubicBezTo>
                  <a:pt x="5212383" y="27553"/>
                  <a:pt x="5176899" y="9566"/>
                  <a:pt x="5248275" y="57150"/>
                </a:cubicBezTo>
                <a:lnTo>
                  <a:pt x="5276850" y="76200"/>
                </a:lnTo>
                <a:lnTo>
                  <a:pt x="5305425" y="95250"/>
                </a:lnTo>
                <a:cubicBezTo>
                  <a:pt x="5316666" y="128973"/>
                  <a:pt x="5314383" y="126615"/>
                  <a:pt x="5334000" y="161925"/>
                </a:cubicBezTo>
                <a:cubicBezTo>
                  <a:pt x="5342991" y="178109"/>
                  <a:pt x="5354296" y="192991"/>
                  <a:pt x="5362575" y="209550"/>
                </a:cubicBezTo>
                <a:cubicBezTo>
                  <a:pt x="5367065" y="218530"/>
                  <a:pt x="5367610" y="229145"/>
                  <a:pt x="5372100" y="238125"/>
                </a:cubicBezTo>
                <a:cubicBezTo>
                  <a:pt x="5377220" y="248364"/>
                  <a:pt x="5386501" y="256239"/>
                  <a:pt x="5391150" y="266700"/>
                </a:cubicBezTo>
                <a:cubicBezTo>
                  <a:pt x="5399305" y="285050"/>
                  <a:pt x="5403850" y="304800"/>
                  <a:pt x="5410200" y="323850"/>
                </a:cubicBezTo>
                <a:lnTo>
                  <a:pt x="5419725" y="352425"/>
                </a:lnTo>
                <a:cubicBezTo>
                  <a:pt x="5422900" y="361950"/>
                  <a:pt x="5423681" y="372646"/>
                  <a:pt x="5429250" y="381000"/>
                </a:cubicBezTo>
                <a:cubicBezTo>
                  <a:pt x="5441950" y="400050"/>
                  <a:pt x="5460110" y="416430"/>
                  <a:pt x="5467350" y="438150"/>
                </a:cubicBezTo>
                <a:lnTo>
                  <a:pt x="5495925" y="523875"/>
                </a:lnTo>
                <a:cubicBezTo>
                  <a:pt x="5499100" y="533400"/>
                  <a:pt x="5503481" y="542605"/>
                  <a:pt x="5505450" y="552450"/>
                </a:cubicBezTo>
                <a:cubicBezTo>
                  <a:pt x="5508625" y="568325"/>
                  <a:pt x="5511463" y="584271"/>
                  <a:pt x="5514975" y="600075"/>
                </a:cubicBezTo>
                <a:cubicBezTo>
                  <a:pt x="5517815" y="612854"/>
                  <a:pt x="5521933" y="625338"/>
                  <a:pt x="5524500" y="638175"/>
                </a:cubicBezTo>
                <a:cubicBezTo>
                  <a:pt x="5541263" y="721992"/>
                  <a:pt x="5525013" y="668288"/>
                  <a:pt x="5543550" y="723900"/>
                </a:cubicBezTo>
                <a:cubicBezTo>
                  <a:pt x="5548341" y="771811"/>
                  <a:pt x="5551858" y="827960"/>
                  <a:pt x="5562600" y="876300"/>
                </a:cubicBezTo>
                <a:cubicBezTo>
                  <a:pt x="5564778" y="886101"/>
                  <a:pt x="5568950" y="895350"/>
                  <a:pt x="5572125" y="904875"/>
                </a:cubicBezTo>
                <a:cubicBezTo>
                  <a:pt x="5575300" y="927100"/>
                  <a:pt x="5578236" y="949360"/>
                  <a:pt x="5581650" y="971550"/>
                </a:cubicBezTo>
                <a:cubicBezTo>
                  <a:pt x="5584587" y="990638"/>
                  <a:pt x="5589188" y="1009490"/>
                  <a:pt x="5591175" y="1028700"/>
                </a:cubicBezTo>
                <a:cubicBezTo>
                  <a:pt x="5598718" y="1101611"/>
                  <a:pt x="5599859" y="1175211"/>
                  <a:pt x="5610225" y="1247775"/>
                </a:cubicBezTo>
                <a:cubicBezTo>
                  <a:pt x="5613400" y="1270000"/>
                  <a:pt x="5615347" y="1292435"/>
                  <a:pt x="5619750" y="1314450"/>
                </a:cubicBezTo>
                <a:cubicBezTo>
                  <a:pt x="5621719" y="1324295"/>
                  <a:pt x="5627306" y="1333180"/>
                  <a:pt x="5629275" y="1343025"/>
                </a:cubicBezTo>
                <a:cubicBezTo>
                  <a:pt x="5636850" y="1380900"/>
                  <a:pt x="5648325" y="1457325"/>
                  <a:pt x="5648325" y="1457325"/>
                </a:cubicBezTo>
                <a:cubicBezTo>
                  <a:pt x="5651500" y="1533525"/>
                  <a:pt x="5653620" y="1609776"/>
                  <a:pt x="5657850" y="1685925"/>
                </a:cubicBezTo>
                <a:cubicBezTo>
                  <a:pt x="5659971" y="1724098"/>
                  <a:pt x="5665417" y="1762043"/>
                  <a:pt x="5667375" y="1800225"/>
                </a:cubicBezTo>
                <a:cubicBezTo>
                  <a:pt x="5693787" y="2315261"/>
                  <a:pt x="5662872" y="1861014"/>
                  <a:pt x="5686425" y="2190750"/>
                </a:cubicBezTo>
                <a:cubicBezTo>
                  <a:pt x="5698808" y="3094735"/>
                  <a:pt x="5702411" y="2992711"/>
                  <a:pt x="5686425" y="4095750"/>
                </a:cubicBezTo>
                <a:cubicBezTo>
                  <a:pt x="5685917" y="4130815"/>
                  <a:pt x="5679697" y="4165568"/>
                  <a:pt x="5676900" y="4200525"/>
                </a:cubicBezTo>
                <a:cubicBezTo>
                  <a:pt x="5639853" y="4663612"/>
                  <a:pt x="5688731" y="4095350"/>
                  <a:pt x="5657850" y="4419600"/>
                </a:cubicBezTo>
                <a:cubicBezTo>
                  <a:pt x="5644789" y="4556741"/>
                  <a:pt x="5658436" y="4493455"/>
                  <a:pt x="5638800" y="4572000"/>
                </a:cubicBezTo>
                <a:cubicBezTo>
                  <a:pt x="5635625" y="4613275"/>
                  <a:pt x="5634410" y="4654748"/>
                  <a:pt x="5629275" y="4695825"/>
                </a:cubicBezTo>
                <a:cubicBezTo>
                  <a:pt x="5628030" y="4705788"/>
                  <a:pt x="5621401" y="4714496"/>
                  <a:pt x="5619750" y="4724400"/>
                </a:cubicBezTo>
                <a:cubicBezTo>
                  <a:pt x="5606543" y="4803643"/>
                  <a:pt x="5615230" y="4804149"/>
                  <a:pt x="5600700" y="4876800"/>
                </a:cubicBezTo>
                <a:cubicBezTo>
                  <a:pt x="5598731" y="4886645"/>
                  <a:pt x="5594350" y="4895850"/>
                  <a:pt x="5591175" y="4905375"/>
                </a:cubicBezTo>
                <a:cubicBezTo>
                  <a:pt x="5584732" y="5008459"/>
                  <a:pt x="5588391" y="5033594"/>
                  <a:pt x="5572125" y="5114925"/>
                </a:cubicBezTo>
                <a:cubicBezTo>
                  <a:pt x="5570090" y="5125098"/>
                  <a:pt x="5559127" y="5169496"/>
                  <a:pt x="5553075" y="5181600"/>
                </a:cubicBezTo>
                <a:cubicBezTo>
                  <a:pt x="5539814" y="5208122"/>
                  <a:pt x="5526516" y="5217684"/>
                  <a:pt x="5505450" y="5238750"/>
                </a:cubicBezTo>
                <a:cubicBezTo>
                  <a:pt x="5502275" y="5248275"/>
                  <a:pt x="5503025" y="5260225"/>
                  <a:pt x="5495925" y="5267325"/>
                </a:cubicBezTo>
                <a:cubicBezTo>
                  <a:pt x="5488825" y="5274425"/>
                  <a:pt x="5476330" y="5272360"/>
                  <a:pt x="5467350" y="5276850"/>
                </a:cubicBezTo>
                <a:cubicBezTo>
                  <a:pt x="5457111" y="5281970"/>
                  <a:pt x="5449014" y="5290780"/>
                  <a:pt x="5438775" y="5295900"/>
                </a:cubicBezTo>
                <a:cubicBezTo>
                  <a:pt x="5429795" y="5300390"/>
                  <a:pt x="5419180" y="5300935"/>
                  <a:pt x="5410200" y="5305425"/>
                </a:cubicBezTo>
                <a:cubicBezTo>
                  <a:pt x="5399961" y="5310545"/>
                  <a:pt x="5391864" y="5319355"/>
                  <a:pt x="5381625" y="5324475"/>
                </a:cubicBezTo>
                <a:cubicBezTo>
                  <a:pt x="5372645" y="5328965"/>
                  <a:pt x="5362030" y="5329510"/>
                  <a:pt x="5353050" y="5334000"/>
                </a:cubicBezTo>
                <a:cubicBezTo>
                  <a:pt x="5342811" y="5339120"/>
                  <a:pt x="5334414" y="5347370"/>
                  <a:pt x="5324475" y="5353050"/>
                </a:cubicBezTo>
                <a:cubicBezTo>
                  <a:pt x="5312147" y="5360095"/>
                  <a:pt x="5298703" y="5365055"/>
                  <a:pt x="5286375" y="5372100"/>
                </a:cubicBezTo>
                <a:cubicBezTo>
                  <a:pt x="5276436" y="5377780"/>
                  <a:pt x="5268261" y="5386501"/>
                  <a:pt x="5257800" y="5391150"/>
                </a:cubicBezTo>
                <a:cubicBezTo>
                  <a:pt x="5239450" y="5399305"/>
                  <a:pt x="5217358" y="5399061"/>
                  <a:pt x="5200650" y="5410200"/>
                </a:cubicBezTo>
                <a:cubicBezTo>
                  <a:pt x="5191125" y="5416550"/>
                  <a:pt x="5182314" y="5424130"/>
                  <a:pt x="5172075" y="5429250"/>
                </a:cubicBezTo>
                <a:cubicBezTo>
                  <a:pt x="5158410" y="5436082"/>
                  <a:pt x="5117607" y="5445248"/>
                  <a:pt x="5105400" y="5448300"/>
                </a:cubicBezTo>
                <a:cubicBezTo>
                  <a:pt x="5057775" y="5445125"/>
                  <a:pt x="5009672" y="5446219"/>
                  <a:pt x="4962525" y="5438775"/>
                </a:cubicBezTo>
                <a:cubicBezTo>
                  <a:pt x="4948500" y="5436560"/>
                  <a:pt x="4937476" y="5425318"/>
                  <a:pt x="4924425" y="5419725"/>
                </a:cubicBezTo>
                <a:cubicBezTo>
                  <a:pt x="4869216" y="5396064"/>
                  <a:pt x="4922189" y="5427759"/>
                  <a:pt x="4867275" y="5391150"/>
                </a:cubicBezTo>
                <a:cubicBezTo>
                  <a:pt x="4916407" y="5374773"/>
                  <a:pt x="4895391" y="5377212"/>
                  <a:pt x="4972050" y="5391150"/>
                </a:cubicBezTo>
                <a:cubicBezTo>
                  <a:pt x="4981928" y="5392946"/>
                  <a:pt x="4990971" y="5397917"/>
                  <a:pt x="5000625" y="5400675"/>
                </a:cubicBezTo>
                <a:cubicBezTo>
                  <a:pt x="5036658" y="5410970"/>
                  <a:pt x="5040312" y="5402262"/>
                  <a:pt x="5029200" y="540067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7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3016" y="1385157"/>
            <a:ext cx="5083991" cy="50839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14400000">
            <a:off x="-903559" y="4775357"/>
            <a:ext cx="2209062" cy="1904364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://cfile2.uf.tistory.com/image/2612954F54092650031E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35" y="2790825"/>
            <a:ext cx="5660571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2950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공주님 성이 보이는 아웃도어</a:t>
            </a:r>
            <a:r>
              <a:rPr lang="en-US" altLang="ko-KR" sz="2800" dirty="0" smtClean="0"/>
              <a:t>(</a:t>
            </a:r>
            <a:r>
              <a:rPr lang="ko-KR" altLang="en-US" sz="2800" smtClean="0"/>
              <a:t>밤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56612" y="6010275"/>
            <a:ext cx="433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컬렉션 완성 보상 </a:t>
            </a:r>
            <a:r>
              <a:rPr lang="en-US" altLang="ko-KR" dirty="0" smtClean="0"/>
              <a:t>: </a:t>
            </a:r>
            <a:r>
              <a:rPr lang="ko-KR" altLang="en-US" smtClean="0"/>
              <a:t>디즈니 성</a:t>
            </a:r>
            <a:r>
              <a:rPr lang="en-US" altLang="ko-KR" dirty="0" smtClean="0"/>
              <a:t>(</a:t>
            </a:r>
            <a:r>
              <a:rPr lang="ko-KR" altLang="en-US"/>
              <a:t>밤</a:t>
            </a:r>
            <a:r>
              <a:rPr lang="en-US" altLang="ko-KR" dirty="0" smtClean="0"/>
              <a:t>)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742950"/>
            <a:ext cx="1115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유저가 </a:t>
            </a:r>
            <a:r>
              <a:rPr lang="ko-KR" altLang="en-US" sz="1200" dirty="0" err="1" smtClean="0"/>
              <a:t>홈가든</a:t>
            </a:r>
            <a:r>
              <a:rPr lang="ko-KR" altLang="en-US" sz="1200" dirty="0" smtClean="0"/>
              <a:t> 시즌</a:t>
            </a:r>
            <a:r>
              <a:rPr lang="en-US" altLang="ko-KR" sz="1200" dirty="0" smtClean="0"/>
              <a:t>5</a:t>
            </a:r>
            <a:r>
              <a:rPr lang="ko-KR" altLang="en-US" sz="1200" smtClean="0"/>
              <a:t>에서 스페셜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작물 컬렉션을 모두 완성했을 경우 아래와 같이 스페셜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컬렉션 완성 보상으로 공주님 성이 보이는 아웃도어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밤</a:t>
            </a:r>
            <a:r>
              <a:rPr lang="en-US" altLang="ko-KR" sz="1200" dirty="0" smtClean="0"/>
              <a:t>)</a:t>
            </a:r>
            <a:r>
              <a:rPr lang="ko-KR" altLang="en-US" sz="1200" smtClean="0"/>
              <a:t>을 지급한다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34" name="Picture 10" descr="Sweet medieval style cathedral in Pasto, Colombia. Las Laj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97" y="2555949"/>
            <a:ext cx="3554786" cy="436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commons/thumb/d/d3/Commerce_de_Marseille-IMG_5773.jpg/800px-Commerce_de_Marseille-IMG_57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662" y="-53388"/>
            <a:ext cx="3554786" cy="266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이등변 삼각형 37"/>
          <p:cNvSpPr/>
          <p:nvPr/>
        </p:nvSpPr>
        <p:spPr>
          <a:xfrm rot="18389100">
            <a:off x="-225595" y="2398421"/>
            <a:ext cx="1552976" cy="1338773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20003301">
            <a:off x="812371" y="1697035"/>
            <a:ext cx="1446827" cy="1247265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15727507">
            <a:off x="61600" y="3683713"/>
            <a:ext cx="1060704" cy="914400"/>
          </a:xfrm>
          <a:prstGeom prst="triangl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781050" y="2637147"/>
            <a:ext cx="1714500" cy="3240330"/>
          </a:xfrm>
          <a:custGeom>
            <a:avLst/>
            <a:gdLst>
              <a:gd name="connsiteX0" fmla="*/ 838200 w 1714500"/>
              <a:gd name="connsiteY0" fmla="*/ 363228 h 3240330"/>
              <a:gd name="connsiteX1" fmla="*/ 742950 w 1714500"/>
              <a:gd name="connsiteY1" fmla="*/ 372753 h 3240330"/>
              <a:gd name="connsiteX2" fmla="*/ 704850 w 1714500"/>
              <a:gd name="connsiteY2" fmla="*/ 382278 h 3240330"/>
              <a:gd name="connsiteX3" fmla="*/ 571500 w 1714500"/>
              <a:gd name="connsiteY3" fmla="*/ 401328 h 3240330"/>
              <a:gd name="connsiteX4" fmla="*/ 533400 w 1714500"/>
              <a:gd name="connsiteY4" fmla="*/ 410853 h 3240330"/>
              <a:gd name="connsiteX5" fmla="*/ 504825 w 1714500"/>
              <a:gd name="connsiteY5" fmla="*/ 420378 h 3240330"/>
              <a:gd name="connsiteX6" fmla="*/ 419100 w 1714500"/>
              <a:gd name="connsiteY6" fmla="*/ 439428 h 3240330"/>
              <a:gd name="connsiteX7" fmla="*/ 400050 w 1714500"/>
              <a:gd name="connsiteY7" fmla="*/ 468003 h 3240330"/>
              <a:gd name="connsiteX8" fmla="*/ 342900 w 1714500"/>
              <a:gd name="connsiteY8" fmla="*/ 515628 h 3240330"/>
              <a:gd name="connsiteX9" fmla="*/ 323850 w 1714500"/>
              <a:gd name="connsiteY9" fmla="*/ 544203 h 3240330"/>
              <a:gd name="connsiteX10" fmla="*/ 266700 w 1714500"/>
              <a:gd name="connsiteY10" fmla="*/ 582303 h 3240330"/>
              <a:gd name="connsiteX11" fmla="*/ 238125 w 1714500"/>
              <a:gd name="connsiteY11" fmla="*/ 620403 h 3240330"/>
              <a:gd name="connsiteX12" fmla="*/ 200025 w 1714500"/>
              <a:gd name="connsiteY12" fmla="*/ 639453 h 3240330"/>
              <a:gd name="connsiteX13" fmla="*/ 171450 w 1714500"/>
              <a:gd name="connsiteY13" fmla="*/ 668028 h 3240330"/>
              <a:gd name="connsiteX14" fmla="*/ 142875 w 1714500"/>
              <a:gd name="connsiteY14" fmla="*/ 725178 h 3240330"/>
              <a:gd name="connsiteX15" fmla="*/ 133350 w 1714500"/>
              <a:gd name="connsiteY15" fmla="*/ 753753 h 3240330"/>
              <a:gd name="connsiteX16" fmla="*/ 114300 w 1714500"/>
              <a:gd name="connsiteY16" fmla="*/ 782328 h 3240330"/>
              <a:gd name="connsiteX17" fmla="*/ 104775 w 1714500"/>
              <a:gd name="connsiteY17" fmla="*/ 810903 h 3240330"/>
              <a:gd name="connsiteX18" fmla="*/ 76200 w 1714500"/>
              <a:gd name="connsiteY18" fmla="*/ 868053 h 3240330"/>
              <a:gd name="connsiteX19" fmla="*/ 85725 w 1714500"/>
              <a:gd name="connsiteY19" fmla="*/ 1134753 h 3240330"/>
              <a:gd name="connsiteX20" fmla="*/ 104775 w 1714500"/>
              <a:gd name="connsiteY20" fmla="*/ 1191903 h 3240330"/>
              <a:gd name="connsiteX21" fmla="*/ 123825 w 1714500"/>
              <a:gd name="connsiteY21" fmla="*/ 1220478 h 3240330"/>
              <a:gd name="connsiteX22" fmla="*/ 133350 w 1714500"/>
              <a:gd name="connsiteY22" fmla="*/ 1258578 h 3240330"/>
              <a:gd name="connsiteX23" fmla="*/ 171450 w 1714500"/>
              <a:gd name="connsiteY23" fmla="*/ 1315728 h 3240330"/>
              <a:gd name="connsiteX24" fmla="*/ 190500 w 1714500"/>
              <a:gd name="connsiteY24" fmla="*/ 1344303 h 3240330"/>
              <a:gd name="connsiteX25" fmla="*/ 209550 w 1714500"/>
              <a:gd name="connsiteY25" fmla="*/ 1382403 h 3240330"/>
              <a:gd name="connsiteX26" fmla="*/ 228600 w 1714500"/>
              <a:gd name="connsiteY26" fmla="*/ 1410978 h 3240330"/>
              <a:gd name="connsiteX27" fmla="*/ 257175 w 1714500"/>
              <a:gd name="connsiteY27" fmla="*/ 1468128 h 3240330"/>
              <a:gd name="connsiteX28" fmla="*/ 257175 w 1714500"/>
              <a:gd name="connsiteY28" fmla="*/ 1658628 h 3240330"/>
              <a:gd name="connsiteX29" fmla="*/ 219075 w 1714500"/>
              <a:gd name="connsiteY29" fmla="*/ 1753878 h 3240330"/>
              <a:gd name="connsiteX30" fmla="*/ 180975 w 1714500"/>
              <a:gd name="connsiteY30" fmla="*/ 1811028 h 3240330"/>
              <a:gd name="connsiteX31" fmla="*/ 152400 w 1714500"/>
              <a:gd name="connsiteY31" fmla="*/ 1868178 h 3240330"/>
              <a:gd name="connsiteX32" fmla="*/ 142875 w 1714500"/>
              <a:gd name="connsiteY32" fmla="*/ 1896753 h 3240330"/>
              <a:gd name="connsiteX33" fmla="*/ 104775 w 1714500"/>
              <a:gd name="connsiteY33" fmla="*/ 1953903 h 3240330"/>
              <a:gd name="connsiteX34" fmla="*/ 85725 w 1714500"/>
              <a:gd name="connsiteY34" fmla="*/ 1982478 h 3240330"/>
              <a:gd name="connsiteX35" fmla="*/ 66675 w 1714500"/>
              <a:gd name="connsiteY35" fmla="*/ 2020578 h 3240330"/>
              <a:gd name="connsiteX36" fmla="*/ 47625 w 1714500"/>
              <a:gd name="connsiteY36" fmla="*/ 2077728 h 3240330"/>
              <a:gd name="connsiteX37" fmla="*/ 28575 w 1714500"/>
              <a:gd name="connsiteY37" fmla="*/ 2115828 h 3240330"/>
              <a:gd name="connsiteX38" fmla="*/ 9525 w 1714500"/>
              <a:gd name="connsiteY38" fmla="*/ 2172978 h 3240330"/>
              <a:gd name="connsiteX39" fmla="*/ 0 w 1714500"/>
              <a:gd name="connsiteY39" fmla="*/ 2201553 h 3240330"/>
              <a:gd name="connsiteX40" fmla="*/ 9525 w 1714500"/>
              <a:gd name="connsiteY40" fmla="*/ 2573028 h 3240330"/>
              <a:gd name="connsiteX41" fmla="*/ 19050 w 1714500"/>
              <a:gd name="connsiteY41" fmla="*/ 2649228 h 3240330"/>
              <a:gd name="connsiteX42" fmla="*/ 38100 w 1714500"/>
              <a:gd name="connsiteY42" fmla="*/ 2754003 h 3240330"/>
              <a:gd name="connsiteX43" fmla="*/ 57150 w 1714500"/>
              <a:gd name="connsiteY43" fmla="*/ 2811153 h 3240330"/>
              <a:gd name="connsiteX44" fmla="*/ 66675 w 1714500"/>
              <a:gd name="connsiteY44" fmla="*/ 2839728 h 3240330"/>
              <a:gd name="connsiteX45" fmla="*/ 104775 w 1714500"/>
              <a:gd name="connsiteY45" fmla="*/ 2896878 h 3240330"/>
              <a:gd name="connsiteX46" fmla="*/ 123825 w 1714500"/>
              <a:gd name="connsiteY46" fmla="*/ 2925453 h 3240330"/>
              <a:gd name="connsiteX47" fmla="*/ 171450 w 1714500"/>
              <a:gd name="connsiteY47" fmla="*/ 2992128 h 3240330"/>
              <a:gd name="connsiteX48" fmla="*/ 219075 w 1714500"/>
              <a:gd name="connsiteY48" fmla="*/ 3049278 h 3240330"/>
              <a:gd name="connsiteX49" fmla="*/ 285750 w 1714500"/>
              <a:gd name="connsiteY49" fmla="*/ 3087378 h 3240330"/>
              <a:gd name="connsiteX50" fmla="*/ 314325 w 1714500"/>
              <a:gd name="connsiteY50" fmla="*/ 3096903 h 3240330"/>
              <a:gd name="connsiteX51" fmla="*/ 342900 w 1714500"/>
              <a:gd name="connsiteY51" fmla="*/ 3115953 h 3240330"/>
              <a:gd name="connsiteX52" fmla="*/ 381000 w 1714500"/>
              <a:gd name="connsiteY52" fmla="*/ 3125478 h 3240330"/>
              <a:gd name="connsiteX53" fmla="*/ 457200 w 1714500"/>
              <a:gd name="connsiteY53" fmla="*/ 3144528 h 3240330"/>
              <a:gd name="connsiteX54" fmla="*/ 752475 w 1714500"/>
              <a:gd name="connsiteY54" fmla="*/ 3182628 h 3240330"/>
              <a:gd name="connsiteX55" fmla="*/ 895350 w 1714500"/>
              <a:gd name="connsiteY55" fmla="*/ 3201678 h 3240330"/>
              <a:gd name="connsiteX56" fmla="*/ 933450 w 1714500"/>
              <a:gd name="connsiteY56" fmla="*/ 3211203 h 3240330"/>
              <a:gd name="connsiteX57" fmla="*/ 1133475 w 1714500"/>
              <a:gd name="connsiteY57" fmla="*/ 3220728 h 3240330"/>
              <a:gd name="connsiteX58" fmla="*/ 1181100 w 1714500"/>
              <a:gd name="connsiteY58" fmla="*/ 3239778 h 3240330"/>
              <a:gd name="connsiteX59" fmla="*/ 1362075 w 1714500"/>
              <a:gd name="connsiteY59" fmla="*/ 3230253 h 3240330"/>
              <a:gd name="connsiteX60" fmla="*/ 1447800 w 1714500"/>
              <a:gd name="connsiteY60" fmla="*/ 3182628 h 3240330"/>
              <a:gd name="connsiteX61" fmla="*/ 1514475 w 1714500"/>
              <a:gd name="connsiteY61" fmla="*/ 3135003 h 3240330"/>
              <a:gd name="connsiteX62" fmla="*/ 1600200 w 1714500"/>
              <a:gd name="connsiteY62" fmla="*/ 3058803 h 3240330"/>
              <a:gd name="connsiteX63" fmla="*/ 1628775 w 1714500"/>
              <a:gd name="connsiteY63" fmla="*/ 2992128 h 3240330"/>
              <a:gd name="connsiteX64" fmla="*/ 1638300 w 1714500"/>
              <a:gd name="connsiteY64" fmla="*/ 2944503 h 3240330"/>
              <a:gd name="connsiteX65" fmla="*/ 1657350 w 1714500"/>
              <a:gd name="connsiteY65" fmla="*/ 2896878 h 3240330"/>
              <a:gd name="connsiteX66" fmla="*/ 1657350 w 1714500"/>
              <a:gd name="connsiteY66" fmla="*/ 2525403 h 3240330"/>
              <a:gd name="connsiteX67" fmla="*/ 1647825 w 1714500"/>
              <a:gd name="connsiteY67" fmla="*/ 2477778 h 3240330"/>
              <a:gd name="connsiteX68" fmla="*/ 1562100 w 1714500"/>
              <a:gd name="connsiteY68" fmla="*/ 2363478 h 3240330"/>
              <a:gd name="connsiteX69" fmla="*/ 1533525 w 1714500"/>
              <a:gd name="connsiteY69" fmla="*/ 2334903 h 3240330"/>
              <a:gd name="connsiteX70" fmla="*/ 1504950 w 1714500"/>
              <a:gd name="connsiteY70" fmla="*/ 2296803 h 3240330"/>
              <a:gd name="connsiteX71" fmla="*/ 1466850 w 1714500"/>
              <a:gd name="connsiteY71" fmla="*/ 2239653 h 3240330"/>
              <a:gd name="connsiteX72" fmla="*/ 1438275 w 1714500"/>
              <a:gd name="connsiteY72" fmla="*/ 2220603 h 3240330"/>
              <a:gd name="connsiteX73" fmla="*/ 1428750 w 1714500"/>
              <a:gd name="connsiteY73" fmla="*/ 2182503 h 3240330"/>
              <a:gd name="connsiteX74" fmla="*/ 1390650 w 1714500"/>
              <a:gd name="connsiteY74" fmla="*/ 2106303 h 3240330"/>
              <a:gd name="connsiteX75" fmla="*/ 1409700 w 1714500"/>
              <a:gd name="connsiteY75" fmla="*/ 1953903 h 3240330"/>
              <a:gd name="connsiteX76" fmla="*/ 1438275 w 1714500"/>
              <a:gd name="connsiteY76" fmla="*/ 1896753 h 3240330"/>
              <a:gd name="connsiteX77" fmla="*/ 1466850 w 1714500"/>
              <a:gd name="connsiteY77" fmla="*/ 1820553 h 3240330"/>
              <a:gd name="connsiteX78" fmla="*/ 1476375 w 1714500"/>
              <a:gd name="connsiteY78" fmla="*/ 1791978 h 3240330"/>
              <a:gd name="connsiteX79" fmla="*/ 1514475 w 1714500"/>
              <a:gd name="connsiteY79" fmla="*/ 1744353 h 3240330"/>
              <a:gd name="connsiteX80" fmla="*/ 1533525 w 1714500"/>
              <a:gd name="connsiteY80" fmla="*/ 1715778 h 3240330"/>
              <a:gd name="connsiteX81" fmla="*/ 1562100 w 1714500"/>
              <a:gd name="connsiteY81" fmla="*/ 1687203 h 3240330"/>
              <a:gd name="connsiteX82" fmla="*/ 1581150 w 1714500"/>
              <a:gd name="connsiteY82" fmla="*/ 1658628 h 3240330"/>
              <a:gd name="connsiteX83" fmla="*/ 1666875 w 1714500"/>
              <a:gd name="connsiteY83" fmla="*/ 1553853 h 3240330"/>
              <a:gd name="connsiteX84" fmla="*/ 1685925 w 1714500"/>
              <a:gd name="connsiteY84" fmla="*/ 1506228 h 3240330"/>
              <a:gd name="connsiteX85" fmla="*/ 1695450 w 1714500"/>
              <a:gd name="connsiteY85" fmla="*/ 1477653 h 3240330"/>
              <a:gd name="connsiteX86" fmla="*/ 1714500 w 1714500"/>
              <a:gd name="connsiteY86" fmla="*/ 1430028 h 3240330"/>
              <a:gd name="connsiteX87" fmla="*/ 1704975 w 1714500"/>
              <a:gd name="connsiteY87" fmla="*/ 1172853 h 3240330"/>
              <a:gd name="connsiteX88" fmla="*/ 1676400 w 1714500"/>
              <a:gd name="connsiteY88" fmla="*/ 1087128 h 3240330"/>
              <a:gd name="connsiteX89" fmla="*/ 1666875 w 1714500"/>
              <a:gd name="connsiteY89" fmla="*/ 1058553 h 3240330"/>
              <a:gd name="connsiteX90" fmla="*/ 1647825 w 1714500"/>
              <a:gd name="connsiteY90" fmla="*/ 1010928 h 3240330"/>
              <a:gd name="connsiteX91" fmla="*/ 1628775 w 1714500"/>
              <a:gd name="connsiteY91" fmla="*/ 934728 h 3240330"/>
              <a:gd name="connsiteX92" fmla="*/ 1609725 w 1714500"/>
              <a:gd name="connsiteY92" fmla="*/ 906153 h 3240330"/>
              <a:gd name="connsiteX93" fmla="*/ 1590675 w 1714500"/>
              <a:gd name="connsiteY93" fmla="*/ 868053 h 3240330"/>
              <a:gd name="connsiteX94" fmla="*/ 1543050 w 1714500"/>
              <a:gd name="connsiteY94" fmla="*/ 782328 h 3240330"/>
              <a:gd name="connsiteX95" fmla="*/ 1524000 w 1714500"/>
              <a:gd name="connsiteY95" fmla="*/ 734703 h 3240330"/>
              <a:gd name="connsiteX96" fmla="*/ 1504950 w 1714500"/>
              <a:gd name="connsiteY96" fmla="*/ 706128 h 3240330"/>
              <a:gd name="connsiteX97" fmla="*/ 1476375 w 1714500"/>
              <a:gd name="connsiteY97" fmla="*/ 620403 h 3240330"/>
              <a:gd name="connsiteX98" fmla="*/ 1466850 w 1714500"/>
              <a:gd name="connsiteY98" fmla="*/ 591828 h 3240330"/>
              <a:gd name="connsiteX99" fmla="*/ 1457325 w 1714500"/>
              <a:gd name="connsiteY99" fmla="*/ 229878 h 3240330"/>
              <a:gd name="connsiteX100" fmla="*/ 1438275 w 1714500"/>
              <a:gd name="connsiteY100" fmla="*/ 144153 h 3240330"/>
              <a:gd name="connsiteX101" fmla="*/ 1400175 w 1714500"/>
              <a:gd name="connsiteY101" fmla="*/ 106053 h 3240330"/>
              <a:gd name="connsiteX102" fmla="*/ 1352550 w 1714500"/>
              <a:gd name="connsiteY102" fmla="*/ 58428 h 3240330"/>
              <a:gd name="connsiteX103" fmla="*/ 1285875 w 1714500"/>
              <a:gd name="connsiteY103" fmla="*/ 20328 h 3240330"/>
              <a:gd name="connsiteX104" fmla="*/ 1162050 w 1714500"/>
              <a:gd name="connsiteY104" fmla="*/ 10803 h 3240330"/>
              <a:gd name="connsiteX105" fmla="*/ 981075 w 1714500"/>
              <a:gd name="connsiteY105" fmla="*/ 20328 h 3240330"/>
              <a:gd name="connsiteX106" fmla="*/ 952500 w 1714500"/>
              <a:gd name="connsiteY106" fmla="*/ 39378 h 3240330"/>
              <a:gd name="connsiteX107" fmla="*/ 933450 w 1714500"/>
              <a:gd name="connsiteY107" fmla="*/ 87003 h 3240330"/>
              <a:gd name="connsiteX108" fmla="*/ 914400 w 1714500"/>
              <a:gd name="connsiteY108" fmla="*/ 115578 h 3240330"/>
              <a:gd name="connsiteX109" fmla="*/ 885825 w 1714500"/>
              <a:gd name="connsiteY109" fmla="*/ 182253 h 3240330"/>
              <a:gd name="connsiteX110" fmla="*/ 847725 w 1714500"/>
              <a:gd name="connsiteY110" fmla="*/ 239403 h 3240330"/>
              <a:gd name="connsiteX111" fmla="*/ 819150 w 1714500"/>
              <a:gd name="connsiteY111" fmla="*/ 248928 h 3240330"/>
              <a:gd name="connsiteX112" fmla="*/ 800100 w 1714500"/>
              <a:gd name="connsiteY112" fmla="*/ 277503 h 3240330"/>
              <a:gd name="connsiteX113" fmla="*/ 771525 w 1714500"/>
              <a:gd name="connsiteY113" fmla="*/ 287028 h 3240330"/>
              <a:gd name="connsiteX114" fmla="*/ 733425 w 1714500"/>
              <a:gd name="connsiteY114" fmla="*/ 325128 h 3240330"/>
              <a:gd name="connsiteX115" fmla="*/ 714375 w 1714500"/>
              <a:gd name="connsiteY115" fmla="*/ 353703 h 3240330"/>
              <a:gd name="connsiteX116" fmla="*/ 714375 w 1714500"/>
              <a:gd name="connsiteY116" fmla="*/ 391803 h 3240330"/>
              <a:gd name="connsiteX117" fmla="*/ 771525 w 1714500"/>
              <a:gd name="connsiteY117" fmla="*/ 382278 h 3240330"/>
              <a:gd name="connsiteX118" fmla="*/ 838200 w 1714500"/>
              <a:gd name="connsiteY118" fmla="*/ 363228 h 324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14500" h="3240330">
                <a:moveTo>
                  <a:pt x="838200" y="363228"/>
                </a:moveTo>
                <a:cubicBezTo>
                  <a:pt x="833438" y="361641"/>
                  <a:pt x="774538" y="368240"/>
                  <a:pt x="742950" y="372753"/>
                </a:cubicBezTo>
                <a:cubicBezTo>
                  <a:pt x="729991" y="374604"/>
                  <a:pt x="717763" y="380126"/>
                  <a:pt x="704850" y="382278"/>
                </a:cubicBezTo>
                <a:cubicBezTo>
                  <a:pt x="660560" y="389660"/>
                  <a:pt x="615061" y="390438"/>
                  <a:pt x="571500" y="401328"/>
                </a:cubicBezTo>
                <a:cubicBezTo>
                  <a:pt x="558800" y="404503"/>
                  <a:pt x="545987" y="407257"/>
                  <a:pt x="533400" y="410853"/>
                </a:cubicBezTo>
                <a:cubicBezTo>
                  <a:pt x="523746" y="413611"/>
                  <a:pt x="514626" y="418200"/>
                  <a:pt x="504825" y="420378"/>
                </a:cubicBezTo>
                <a:cubicBezTo>
                  <a:pt x="404245" y="442729"/>
                  <a:pt x="483426" y="417986"/>
                  <a:pt x="419100" y="439428"/>
                </a:cubicBezTo>
                <a:cubicBezTo>
                  <a:pt x="412750" y="448953"/>
                  <a:pt x="408145" y="459908"/>
                  <a:pt x="400050" y="468003"/>
                </a:cubicBezTo>
                <a:cubicBezTo>
                  <a:pt x="325125" y="542928"/>
                  <a:pt x="420921" y="422003"/>
                  <a:pt x="342900" y="515628"/>
                </a:cubicBezTo>
                <a:cubicBezTo>
                  <a:pt x="335571" y="524422"/>
                  <a:pt x="332465" y="536665"/>
                  <a:pt x="323850" y="544203"/>
                </a:cubicBezTo>
                <a:cubicBezTo>
                  <a:pt x="306620" y="559280"/>
                  <a:pt x="280437" y="563987"/>
                  <a:pt x="266700" y="582303"/>
                </a:cubicBezTo>
                <a:cubicBezTo>
                  <a:pt x="257175" y="595003"/>
                  <a:pt x="250178" y="610072"/>
                  <a:pt x="238125" y="620403"/>
                </a:cubicBezTo>
                <a:cubicBezTo>
                  <a:pt x="227344" y="629644"/>
                  <a:pt x="211579" y="631200"/>
                  <a:pt x="200025" y="639453"/>
                </a:cubicBezTo>
                <a:cubicBezTo>
                  <a:pt x="189064" y="647283"/>
                  <a:pt x="180975" y="658503"/>
                  <a:pt x="171450" y="668028"/>
                </a:cubicBezTo>
                <a:cubicBezTo>
                  <a:pt x="147509" y="739852"/>
                  <a:pt x="179804" y="651320"/>
                  <a:pt x="142875" y="725178"/>
                </a:cubicBezTo>
                <a:cubicBezTo>
                  <a:pt x="138385" y="734158"/>
                  <a:pt x="137840" y="744773"/>
                  <a:pt x="133350" y="753753"/>
                </a:cubicBezTo>
                <a:cubicBezTo>
                  <a:pt x="128230" y="763992"/>
                  <a:pt x="119420" y="772089"/>
                  <a:pt x="114300" y="782328"/>
                </a:cubicBezTo>
                <a:cubicBezTo>
                  <a:pt x="109810" y="791308"/>
                  <a:pt x="109265" y="801923"/>
                  <a:pt x="104775" y="810903"/>
                </a:cubicBezTo>
                <a:cubicBezTo>
                  <a:pt x="67846" y="884761"/>
                  <a:pt x="100141" y="796229"/>
                  <a:pt x="76200" y="868053"/>
                </a:cubicBezTo>
                <a:cubicBezTo>
                  <a:pt x="79375" y="956953"/>
                  <a:pt x="77906" y="1046141"/>
                  <a:pt x="85725" y="1134753"/>
                </a:cubicBezTo>
                <a:cubicBezTo>
                  <a:pt x="87490" y="1154756"/>
                  <a:pt x="93636" y="1175195"/>
                  <a:pt x="104775" y="1191903"/>
                </a:cubicBezTo>
                <a:lnTo>
                  <a:pt x="123825" y="1220478"/>
                </a:lnTo>
                <a:cubicBezTo>
                  <a:pt x="127000" y="1233178"/>
                  <a:pt x="127496" y="1246869"/>
                  <a:pt x="133350" y="1258578"/>
                </a:cubicBezTo>
                <a:cubicBezTo>
                  <a:pt x="143589" y="1279056"/>
                  <a:pt x="158750" y="1296678"/>
                  <a:pt x="171450" y="1315728"/>
                </a:cubicBezTo>
                <a:cubicBezTo>
                  <a:pt x="177800" y="1325253"/>
                  <a:pt x="185380" y="1334064"/>
                  <a:pt x="190500" y="1344303"/>
                </a:cubicBezTo>
                <a:cubicBezTo>
                  <a:pt x="196850" y="1357003"/>
                  <a:pt x="202505" y="1370075"/>
                  <a:pt x="209550" y="1382403"/>
                </a:cubicBezTo>
                <a:cubicBezTo>
                  <a:pt x="215230" y="1392342"/>
                  <a:pt x="223480" y="1400739"/>
                  <a:pt x="228600" y="1410978"/>
                </a:cubicBezTo>
                <a:cubicBezTo>
                  <a:pt x="268035" y="1489848"/>
                  <a:pt x="202580" y="1386236"/>
                  <a:pt x="257175" y="1468128"/>
                </a:cubicBezTo>
                <a:cubicBezTo>
                  <a:pt x="271291" y="1552824"/>
                  <a:pt x="274387" y="1543881"/>
                  <a:pt x="257175" y="1658628"/>
                </a:cubicBezTo>
                <a:cubicBezTo>
                  <a:pt x="253540" y="1682859"/>
                  <a:pt x="233030" y="1730620"/>
                  <a:pt x="219075" y="1753878"/>
                </a:cubicBezTo>
                <a:cubicBezTo>
                  <a:pt x="207295" y="1773511"/>
                  <a:pt x="188215" y="1789308"/>
                  <a:pt x="180975" y="1811028"/>
                </a:cubicBezTo>
                <a:cubicBezTo>
                  <a:pt x="157034" y="1882852"/>
                  <a:pt x="189329" y="1794320"/>
                  <a:pt x="152400" y="1868178"/>
                </a:cubicBezTo>
                <a:cubicBezTo>
                  <a:pt x="147910" y="1877158"/>
                  <a:pt x="147751" y="1887976"/>
                  <a:pt x="142875" y="1896753"/>
                </a:cubicBezTo>
                <a:cubicBezTo>
                  <a:pt x="131756" y="1916767"/>
                  <a:pt x="117475" y="1934853"/>
                  <a:pt x="104775" y="1953903"/>
                </a:cubicBezTo>
                <a:cubicBezTo>
                  <a:pt x="98425" y="1963428"/>
                  <a:pt x="90845" y="1972239"/>
                  <a:pt x="85725" y="1982478"/>
                </a:cubicBezTo>
                <a:cubicBezTo>
                  <a:pt x="79375" y="1995178"/>
                  <a:pt x="71948" y="2007395"/>
                  <a:pt x="66675" y="2020578"/>
                </a:cubicBezTo>
                <a:cubicBezTo>
                  <a:pt x="59217" y="2039222"/>
                  <a:pt x="56605" y="2059767"/>
                  <a:pt x="47625" y="2077728"/>
                </a:cubicBezTo>
                <a:cubicBezTo>
                  <a:pt x="41275" y="2090428"/>
                  <a:pt x="33848" y="2102645"/>
                  <a:pt x="28575" y="2115828"/>
                </a:cubicBezTo>
                <a:cubicBezTo>
                  <a:pt x="21117" y="2134472"/>
                  <a:pt x="15875" y="2153928"/>
                  <a:pt x="9525" y="2172978"/>
                </a:cubicBezTo>
                <a:lnTo>
                  <a:pt x="0" y="2201553"/>
                </a:lnTo>
                <a:cubicBezTo>
                  <a:pt x="3175" y="2325378"/>
                  <a:pt x="4259" y="2449274"/>
                  <a:pt x="9525" y="2573028"/>
                </a:cubicBezTo>
                <a:cubicBezTo>
                  <a:pt x="10613" y="2598603"/>
                  <a:pt x="15430" y="2623888"/>
                  <a:pt x="19050" y="2649228"/>
                </a:cubicBezTo>
                <a:cubicBezTo>
                  <a:pt x="21228" y="2664475"/>
                  <a:pt x="33177" y="2735953"/>
                  <a:pt x="38100" y="2754003"/>
                </a:cubicBezTo>
                <a:cubicBezTo>
                  <a:pt x="43384" y="2773376"/>
                  <a:pt x="50800" y="2792103"/>
                  <a:pt x="57150" y="2811153"/>
                </a:cubicBezTo>
                <a:cubicBezTo>
                  <a:pt x="60325" y="2820678"/>
                  <a:pt x="61106" y="2831374"/>
                  <a:pt x="66675" y="2839728"/>
                </a:cubicBezTo>
                <a:lnTo>
                  <a:pt x="104775" y="2896878"/>
                </a:lnTo>
                <a:cubicBezTo>
                  <a:pt x="111125" y="2906403"/>
                  <a:pt x="118705" y="2915214"/>
                  <a:pt x="123825" y="2925453"/>
                </a:cubicBezTo>
                <a:cubicBezTo>
                  <a:pt x="159075" y="2995953"/>
                  <a:pt x="123181" y="2934205"/>
                  <a:pt x="171450" y="2992128"/>
                </a:cubicBezTo>
                <a:cubicBezTo>
                  <a:pt x="205507" y="3032996"/>
                  <a:pt x="173539" y="3011332"/>
                  <a:pt x="219075" y="3049278"/>
                </a:cubicBezTo>
                <a:cubicBezTo>
                  <a:pt x="235956" y="3063345"/>
                  <a:pt x="266569" y="3079158"/>
                  <a:pt x="285750" y="3087378"/>
                </a:cubicBezTo>
                <a:cubicBezTo>
                  <a:pt x="294978" y="3091333"/>
                  <a:pt x="305345" y="3092413"/>
                  <a:pt x="314325" y="3096903"/>
                </a:cubicBezTo>
                <a:cubicBezTo>
                  <a:pt x="324564" y="3102023"/>
                  <a:pt x="332378" y="3111444"/>
                  <a:pt x="342900" y="3115953"/>
                </a:cubicBezTo>
                <a:cubicBezTo>
                  <a:pt x="354932" y="3121110"/>
                  <a:pt x="368413" y="3121882"/>
                  <a:pt x="381000" y="3125478"/>
                </a:cubicBezTo>
                <a:cubicBezTo>
                  <a:pt x="482969" y="3154612"/>
                  <a:pt x="306151" y="3109671"/>
                  <a:pt x="457200" y="3144528"/>
                </a:cubicBezTo>
                <a:cubicBezTo>
                  <a:pt x="639857" y="3186680"/>
                  <a:pt x="408363" y="3146406"/>
                  <a:pt x="752475" y="3182628"/>
                </a:cubicBezTo>
                <a:cubicBezTo>
                  <a:pt x="800257" y="3187658"/>
                  <a:pt x="847891" y="3194185"/>
                  <a:pt x="895350" y="3201678"/>
                </a:cubicBezTo>
                <a:cubicBezTo>
                  <a:pt x="908281" y="3203720"/>
                  <a:pt x="920401" y="3210159"/>
                  <a:pt x="933450" y="3211203"/>
                </a:cubicBezTo>
                <a:cubicBezTo>
                  <a:pt x="999988" y="3216526"/>
                  <a:pt x="1066800" y="3217553"/>
                  <a:pt x="1133475" y="3220728"/>
                </a:cubicBezTo>
                <a:cubicBezTo>
                  <a:pt x="1149350" y="3227078"/>
                  <a:pt x="1164017" y="3239066"/>
                  <a:pt x="1181100" y="3239778"/>
                </a:cubicBezTo>
                <a:cubicBezTo>
                  <a:pt x="1241456" y="3242293"/>
                  <a:pt x="1301915" y="3235722"/>
                  <a:pt x="1362075" y="3230253"/>
                </a:cubicBezTo>
                <a:cubicBezTo>
                  <a:pt x="1391193" y="3227606"/>
                  <a:pt x="1430587" y="3194103"/>
                  <a:pt x="1447800" y="3182628"/>
                </a:cubicBezTo>
                <a:cubicBezTo>
                  <a:pt x="1468285" y="3168971"/>
                  <a:pt x="1496753" y="3150756"/>
                  <a:pt x="1514475" y="3135003"/>
                </a:cubicBezTo>
                <a:cubicBezTo>
                  <a:pt x="1620406" y="3040842"/>
                  <a:pt x="1510849" y="3125816"/>
                  <a:pt x="1600200" y="3058803"/>
                </a:cubicBezTo>
                <a:cubicBezTo>
                  <a:pt x="1609725" y="3036578"/>
                  <a:pt x="1621129" y="3015067"/>
                  <a:pt x="1628775" y="2992128"/>
                </a:cubicBezTo>
                <a:cubicBezTo>
                  <a:pt x="1633895" y="2976769"/>
                  <a:pt x="1633648" y="2960010"/>
                  <a:pt x="1638300" y="2944503"/>
                </a:cubicBezTo>
                <a:cubicBezTo>
                  <a:pt x="1643213" y="2928126"/>
                  <a:pt x="1651000" y="2912753"/>
                  <a:pt x="1657350" y="2896878"/>
                </a:cubicBezTo>
                <a:cubicBezTo>
                  <a:pt x="1673152" y="2723054"/>
                  <a:pt x="1672633" y="2777577"/>
                  <a:pt x="1657350" y="2525403"/>
                </a:cubicBezTo>
                <a:cubicBezTo>
                  <a:pt x="1656371" y="2509243"/>
                  <a:pt x="1654524" y="2492516"/>
                  <a:pt x="1647825" y="2477778"/>
                </a:cubicBezTo>
                <a:cubicBezTo>
                  <a:pt x="1633748" y="2446808"/>
                  <a:pt x="1583465" y="2387514"/>
                  <a:pt x="1562100" y="2363478"/>
                </a:cubicBezTo>
                <a:cubicBezTo>
                  <a:pt x="1553151" y="2353410"/>
                  <a:pt x="1542291" y="2345130"/>
                  <a:pt x="1533525" y="2334903"/>
                </a:cubicBezTo>
                <a:cubicBezTo>
                  <a:pt x="1523194" y="2322850"/>
                  <a:pt x="1514054" y="2309808"/>
                  <a:pt x="1504950" y="2296803"/>
                </a:cubicBezTo>
                <a:cubicBezTo>
                  <a:pt x="1491820" y="2278046"/>
                  <a:pt x="1485900" y="2252353"/>
                  <a:pt x="1466850" y="2239653"/>
                </a:cubicBezTo>
                <a:lnTo>
                  <a:pt x="1438275" y="2220603"/>
                </a:lnTo>
                <a:cubicBezTo>
                  <a:pt x="1435100" y="2207903"/>
                  <a:pt x="1433785" y="2194587"/>
                  <a:pt x="1428750" y="2182503"/>
                </a:cubicBezTo>
                <a:cubicBezTo>
                  <a:pt x="1417828" y="2156289"/>
                  <a:pt x="1390650" y="2106303"/>
                  <a:pt x="1390650" y="2106303"/>
                </a:cubicBezTo>
                <a:cubicBezTo>
                  <a:pt x="1391692" y="2094840"/>
                  <a:pt x="1397890" y="1985396"/>
                  <a:pt x="1409700" y="1953903"/>
                </a:cubicBezTo>
                <a:cubicBezTo>
                  <a:pt x="1459794" y="1820320"/>
                  <a:pt x="1402787" y="2020960"/>
                  <a:pt x="1438275" y="1896753"/>
                </a:cubicBezTo>
                <a:cubicBezTo>
                  <a:pt x="1463362" y="1808948"/>
                  <a:pt x="1428801" y="1909333"/>
                  <a:pt x="1466850" y="1820553"/>
                </a:cubicBezTo>
                <a:cubicBezTo>
                  <a:pt x="1470805" y="1811325"/>
                  <a:pt x="1471054" y="1800492"/>
                  <a:pt x="1476375" y="1791978"/>
                </a:cubicBezTo>
                <a:cubicBezTo>
                  <a:pt x="1487150" y="1774738"/>
                  <a:pt x="1502277" y="1760617"/>
                  <a:pt x="1514475" y="1744353"/>
                </a:cubicBezTo>
                <a:cubicBezTo>
                  <a:pt x="1521344" y="1735195"/>
                  <a:pt x="1526196" y="1724572"/>
                  <a:pt x="1533525" y="1715778"/>
                </a:cubicBezTo>
                <a:cubicBezTo>
                  <a:pt x="1542149" y="1705430"/>
                  <a:pt x="1553476" y="1697551"/>
                  <a:pt x="1562100" y="1687203"/>
                </a:cubicBezTo>
                <a:cubicBezTo>
                  <a:pt x="1569429" y="1678409"/>
                  <a:pt x="1573821" y="1667422"/>
                  <a:pt x="1581150" y="1658628"/>
                </a:cubicBezTo>
                <a:cubicBezTo>
                  <a:pt x="1615189" y="1617782"/>
                  <a:pt x="1641682" y="1616836"/>
                  <a:pt x="1666875" y="1553853"/>
                </a:cubicBezTo>
                <a:cubicBezTo>
                  <a:pt x="1673225" y="1537978"/>
                  <a:pt x="1679922" y="1522237"/>
                  <a:pt x="1685925" y="1506228"/>
                </a:cubicBezTo>
                <a:cubicBezTo>
                  <a:pt x="1689450" y="1496827"/>
                  <a:pt x="1691925" y="1487054"/>
                  <a:pt x="1695450" y="1477653"/>
                </a:cubicBezTo>
                <a:cubicBezTo>
                  <a:pt x="1701453" y="1461644"/>
                  <a:pt x="1708150" y="1445903"/>
                  <a:pt x="1714500" y="1430028"/>
                </a:cubicBezTo>
                <a:cubicBezTo>
                  <a:pt x="1711325" y="1344303"/>
                  <a:pt x="1710326" y="1258470"/>
                  <a:pt x="1704975" y="1172853"/>
                </a:cubicBezTo>
                <a:cubicBezTo>
                  <a:pt x="1701842" y="1122725"/>
                  <a:pt x="1694642" y="1129692"/>
                  <a:pt x="1676400" y="1087128"/>
                </a:cubicBezTo>
                <a:cubicBezTo>
                  <a:pt x="1672445" y="1077900"/>
                  <a:pt x="1670400" y="1067954"/>
                  <a:pt x="1666875" y="1058553"/>
                </a:cubicBezTo>
                <a:cubicBezTo>
                  <a:pt x="1660872" y="1042544"/>
                  <a:pt x="1652853" y="1027270"/>
                  <a:pt x="1647825" y="1010928"/>
                </a:cubicBezTo>
                <a:cubicBezTo>
                  <a:pt x="1640125" y="985904"/>
                  <a:pt x="1637722" y="959333"/>
                  <a:pt x="1628775" y="934728"/>
                </a:cubicBezTo>
                <a:cubicBezTo>
                  <a:pt x="1624863" y="923970"/>
                  <a:pt x="1615405" y="916092"/>
                  <a:pt x="1609725" y="906153"/>
                </a:cubicBezTo>
                <a:cubicBezTo>
                  <a:pt x="1602680" y="893825"/>
                  <a:pt x="1597571" y="880465"/>
                  <a:pt x="1590675" y="868053"/>
                </a:cubicBezTo>
                <a:cubicBezTo>
                  <a:pt x="1563960" y="819965"/>
                  <a:pt x="1563350" y="828003"/>
                  <a:pt x="1543050" y="782328"/>
                </a:cubicBezTo>
                <a:cubicBezTo>
                  <a:pt x="1536106" y="766704"/>
                  <a:pt x="1531646" y="749996"/>
                  <a:pt x="1524000" y="734703"/>
                </a:cubicBezTo>
                <a:cubicBezTo>
                  <a:pt x="1518880" y="724464"/>
                  <a:pt x="1509353" y="716695"/>
                  <a:pt x="1504950" y="706128"/>
                </a:cubicBezTo>
                <a:cubicBezTo>
                  <a:pt x="1493365" y="678324"/>
                  <a:pt x="1485900" y="648978"/>
                  <a:pt x="1476375" y="620403"/>
                </a:cubicBezTo>
                <a:lnTo>
                  <a:pt x="1466850" y="591828"/>
                </a:lnTo>
                <a:cubicBezTo>
                  <a:pt x="1463675" y="471178"/>
                  <a:pt x="1462805" y="350445"/>
                  <a:pt x="1457325" y="229878"/>
                </a:cubicBezTo>
                <a:cubicBezTo>
                  <a:pt x="1457165" y="226357"/>
                  <a:pt x="1448181" y="158021"/>
                  <a:pt x="1438275" y="144153"/>
                </a:cubicBezTo>
                <a:cubicBezTo>
                  <a:pt x="1427836" y="129538"/>
                  <a:pt x="1411864" y="119690"/>
                  <a:pt x="1400175" y="106053"/>
                </a:cubicBezTo>
                <a:cubicBezTo>
                  <a:pt x="1352049" y="49906"/>
                  <a:pt x="1413376" y="101875"/>
                  <a:pt x="1352550" y="58428"/>
                </a:cubicBezTo>
                <a:cubicBezTo>
                  <a:pt x="1328014" y="40902"/>
                  <a:pt x="1315852" y="24075"/>
                  <a:pt x="1285875" y="20328"/>
                </a:cubicBezTo>
                <a:cubicBezTo>
                  <a:pt x="1244798" y="15193"/>
                  <a:pt x="1203325" y="13978"/>
                  <a:pt x="1162050" y="10803"/>
                </a:cubicBezTo>
                <a:cubicBezTo>
                  <a:pt x="1078960" y="-3045"/>
                  <a:pt x="1091008" y="-7155"/>
                  <a:pt x="981075" y="20328"/>
                </a:cubicBezTo>
                <a:cubicBezTo>
                  <a:pt x="969969" y="23104"/>
                  <a:pt x="962025" y="33028"/>
                  <a:pt x="952500" y="39378"/>
                </a:cubicBezTo>
                <a:cubicBezTo>
                  <a:pt x="946150" y="55253"/>
                  <a:pt x="941096" y="71710"/>
                  <a:pt x="933450" y="87003"/>
                </a:cubicBezTo>
                <a:cubicBezTo>
                  <a:pt x="928330" y="97242"/>
                  <a:pt x="919520" y="105339"/>
                  <a:pt x="914400" y="115578"/>
                </a:cubicBezTo>
                <a:cubicBezTo>
                  <a:pt x="874985" y="194408"/>
                  <a:pt x="945286" y="83151"/>
                  <a:pt x="885825" y="182253"/>
                </a:cubicBezTo>
                <a:cubicBezTo>
                  <a:pt x="874045" y="201886"/>
                  <a:pt x="869445" y="232163"/>
                  <a:pt x="847725" y="239403"/>
                </a:cubicBezTo>
                <a:lnTo>
                  <a:pt x="819150" y="248928"/>
                </a:lnTo>
                <a:cubicBezTo>
                  <a:pt x="812800" y="258453"/>
                  <a:pt x="809039" y="270352"/>
                  <a:pt x="800100" y="277503"/>
                </a:cubicBezTo>
                <a:cubicBezTo>
                  <a:pt x="792260" y="283775"/>
                  <a:pt x="778625" y="279928"/>
                  <a:pt x="771525" y="287028"/>
                </a:cubicBezTo>
                <a:cubicBezTo>
                  <a:pt x="720725" y="337828"/>
                  <a:pt x="809625" y="299728"/>
                  <a:pt x="733425" y="325128"/>
                </a:cubicBezTo>
                <a:cubicBezTo>
                  <a:pt x="727075" y="334653"/>
                  <a:pt x="723314" y="346552"/>
                  <a:pt x="714375" y="353703"/>
                </a:cubicBezTo>
                <a:cubicBezTo>
                  <a:pt x="683742" y="378209"/>
                  <a:pt x="664316" y="341744"/>
                  <a:pt x="714375" y="391803"/>
                </a:cubicBezTo>
                <a:cubicBezTo>
                  <a:pt x="733425" y="388628"/>
                  <a:pt x="752789" y="386962"/>
                  <a:pt x="771525" y="382278"/>
                </a:cubicBezTo>
                <a:cubicBezTo>
                  <a:pt x="791006" y="377408"/>
                  <a:pt x="842962" y="364815"/>
                  <a:pt x="838200" y="36322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467063" y="1312740"/>
            <a:ext cx="4275521" cy="5180213"/>
          </a:xfrm>
          <a:custGeom>
            <a:avLst/>
            <a:gdLst>
              <a:gd name="connsiteX0" fmla="*/ 611868 w 4275521"/>
              <a:gd name="connsiteY0" fmla="*/ 1162050 h 5180213"/>
              <a:gd name="connsiteX1" fmla="*/ 564243 w 4275521"/>
              <a:gd name="connsiteY1" fmla="*/ 1209675 h 5180213"/>
              <a:gd name="connsiteX2" fmla="*/ 545193 w 4275521"/>
              <a:gd name="connsiteY2" fmla="*/ 1238250 h 5180213"/>
              <a:gd name="connsiteX3" fmla="*/ 516618 w 4275521"/>
              <a:gd name="connsiteY3" fmla="*/ 1266825 h 5180213"/>
              <a:gd name="connsiteX4" fmla="*/ 497568 w 4275521"/>
              <a:gd name="connsiteY4" fmla="*/ 1295400 h 5180213"/>
              <a:gd name="connsiteX5" fmla="*/ 468993 w 4275521"/>
              <a:gd name="connsiteY5" fmla="*/ 1314450 h 5180213"/>
              <a:gd name="connsiteX6" fmla="*/ 449943 w 4275521"/>
              <a:gd name="connsiteY6" fmla="*/ 1352550 h 5180213"/>
              <a:gd name="connsiteX7" fmla="*/ 392793 w 4275521"/>
              <a:gd name="connsiteY7" fmla="*/ 1390650 h 5180213"/>
              <a:gd name="connsiteX8" fmla="*/ 373743 w 4275521"/>
              <a:gd name="connsiteY8" fmla="*/ 1419225 h 5180213"/>
              <a:gd name="connsiteX9" fmla="*/ 345168 w 4275521"/>
              <a:gd name="connsiteY9" fmla="*/ 1428750 h 5180213"/>
              <a:gd name="connsiteX10" fmla="*/ 326118 w 4275521"/>
              <a:gd name="connsiteY10" fmla="*/ 1466850 h 5180213"/>
              <a:gd name="connsiteX11" fmla="*/ 297543 w 4275521"/>
              <a:gd name="connsiteY11" fmla="*/ 1476375 h 5180213"/>
              <a:gd name="connsiteX12" fmla="*/ 211818 w 4275521"/>
              <a:gd name="connsiteY12" fmla="*/ 1543050 h 5180213"/>
              <a:gd name="connsiteX13" fmla="*/ 183243 w 4275521"/>
              <a:gd name="connsiteY13" fmla="*/ 1562100 h 5180213"/>
              <a:gd name="connsiteX14" fmla="*/ 154668 w 4275521"/>
              <a:gd name="connsiteY14" fmla="*/ 1590675 h 5180213"/>
              <a:gd name="connsiteX15" fmla="*/ 97518 w 4275521"/>
              <a:gd name="connsiteY15" fmla="*/ 1628775 h 5180213"/>
              <a:gd name="connsiteX16" fmla="*/ 59418 w 4275521"/>
              <a:gd name="connsiteY16" fmla="*/ 1685925 h 5180213"/>
              <a:gd name="connsiteX17" fmla="*/ 40368 w 4275521"/>
              <a:gd name="connsiteY17" fmla="*/ 1771650 h 5180213"/>
              <a:gd name="connsiteX18" fmla="*/ 21318 w 4275521"/>
              <a:gd name="connsiteY18" fmla="*/ 1800225 h 5180213"/>
              <a:gd name="connsiteX19" fmla="*/ 21318 w 4275521"/>
              <a:gd name="connsiteY19" fmla="*/ 2200275 h 5180213"/>
              <a:gd name="connsiteX20" fmla="*/ 30843 w 4275521"/>
              <a:gd name="connsiteY20" fmla="*/ 2228850 h 5180213"/>
              <a:gd name="connsiteX21" fmla="*/ 49893 w 4275521"/>
              <a:gd name="connsiteY21" fmla="*/ 2305050 h 5180213"/>
              <a:gd name="connsiteX22" fmla="*/ 78468 w 4275521"/>
              <a:gd name="connsiteY22" fmla="*/ 2438400 h 5180213"/>
              <a:gd name="connsiteX23" fmla="*/ 107043 w 4275521"/>
              <a:gd name="connsiteY23" fmla="*/ 2524125 h 5180213"/>
              <a:gd name="connsiteX24" fmla="*/ 116568 w 4275521"/>
              <a:gd name="connsiteY24" fmla="*/ 2552700 h 5180213"/>
              <a:gd name="connsiteX25" fmla="*/ 173718 w 4275521"/>
              <a:gd name="connsiteY25" fmla="*/ 2600325 h 5180213"/>
              <a:gd name="connsiteX26" fmla="*/ 202293 w 4275521"/>
              <a:gd name="connsiteY26" fmla="*/ 2609850 h 5180213"/>
              <a:gd name="connsiteX27" fmla="*/ 259443 w 4275521"/>
              <a:gd name="connsiteY27" fmla="*/ 2647950 h 5180213"/>
              <a:gd name="connsiteX28" fmla="*/ 316593 w 4275521"/>
              <a:gd name="connsiteY28" fmla="*/ 2667000 h 5180213"/>
              <a:gd name="connsiteX29" fmla="*/ 345168 w 4275521"/>
              <a:gd name="connsiteY29" fmla="*/ 2676525 h 5180213"/>
              <a:gd name="connsiteX30" fmla="*/ 373743 w 4275521"/>
              <a:gd name="connsiteY30" fmla="*/ 2705100 h 5180213"/>
              <a:gd name="connsiteX31" fmla="*/ 459468 w 4275521"/>
              <a:gd name="connsiteY31" fmla="*/ 2733675 h 5180213"/>
              <a:gd name="connsiteX32" fmla="*/ 602343 w 4275521"/>
              <a:gd name="connsiteY32" fmla="*/ 2705100 h 5180213"/>
              <a:gd name="connsiteX33" fmla="*/ 630918 w 4275521"/>
              <a:gd name="connsiteY33" fmla="*/ 2667000 h 5180213"/>
              <a:gd name="connsiteX34" fmla="*/ 640443 w 4275521"/>
              <a:gd name="connsiteY34" fmla="*/ 2628900 h 5180213"/>
              <a:gd name="connsiteX35" fmla="*/ 678543 w 4275521"/>
              <a:gd name="connsiteY35" fmla="*/ 2571750 h 5180213"/>
              <a:gd name="connsiteX36" fmla="*/ 697593 w 4275521"/>
              <a:gd name="connsiteY36" fmla="*/ 2514600 h 5180213"/>
              <a:gd name="connsiteX37" fmla="*/ 707118 w 4275521"/>
              <a:gd name="connsiteY37" fmla="*/ 2486025 h 5180213"/>
              <a:gd name="connsiteX38" fmla="*/ 735693 w 4275521"/>
              <a:gd name="connsiteY38" fmla="*/ 2381250 h 5180213"/>
              <a:gd name="connsiteX39" fmla="*/ 745218 w 4275521"/>
              <a:gd name="connsiteY39" fmla="*/ 2352675 h 5180213"/>
              <a:gd name="connsiteX40" fmla="*/ 783318 w 4275521"/>
              <a:gd name="connsiteY40" fmla="*/ 2295525 h 5180213"/>
              <a:gd name="connsiteX41" fmla="*/ 802368 w 4275521"/>
              <a:gd name="connsiteY41" fmla="*/ 2266950 h 5180213"/>
              <a:gd name="connsiteX42" fmla="*/ 830943 w 4275521"/>
              <a:gd name="connsiteY42" fmla="*/ 2247900 h 5180213"/>
              <a:gd name="connsiteX43" fmla="*/ 849993 w 4275521"/>
              <a:gd name="connsiteY43" fmla="*/ 2209800 h 5180213"/>
              <a:gd name="connsiteX44" fmla="*/ 935718 w 4275521"/>
              <a:gd name="connsiteY44" fmla="*/ 2133600 h 5180213"/>
              <a:gd name="connsiteX45" fmla="*/ 954768 w 4275521"/>
              <a:gd name="connsiteY45" fmla="*/ 2105025 h 5180213"/>
              <a:gd name="connsiteX46" fmla="*/ 1011918 w 4275521"/>
              <a:gd name="connsiteY46" fmla="*/ 2057400 h 5180213"/>
              <a:gd name="connsiteX47" fmla="*/ 1030968 w 4275521"/>
              <a:gd name="connsiteY47" fmla="*/ 2028825 h 5180213"/>
              <a:gd name="connsiteX48" fmla="*/ 1088118 w 4275521"/>
              <a:gd name="connsiteY48" fmla="*/ 1990725 h 5180213"/>
              <a:gd name="connsiteX49" fmla="*/ 1116693 w 4275521"/>
              <a:gd name="connsiteY49" fmla="*/ 1971675 h 5180213"/>
              <a:gd name="connsiteX50" fmla="*/ 1173843 w 4275521"/>
              <a:gd name="connsiteY50" fmla="*/ 1933575 h 5180213"/>
              <a:gd name="connsiteX51" fmla="*/ 1202418 w 4275521"/>
              <a:gd name="connsiteY51" fmla="*/ 1914525 h 5180213"/>
              <a:gd name="connsiteX52" fmla="*/ 1230993 w 4275521"/>
              <a:gd name="connsiteY52" fmla="*/ 1905000 h 5180213"/>
              <a:gd name="connsiteX53" fmla="*/ 1259568 w 4275521"/>
              <a:gd name="connsiteY53" fmla="*/ 1885950 h 5180213"/>
              <a:gd name="connsiteX54" fmla="*/ 1354818 w 4275521"/>
              <a:gd name="connsiteY54" fmla="*/ 1857375 h 5180213"/>
              <a:gd name="connsiteX55" fmla="*/ 1812018 w 4275521"/>
              <a:gd name="connsiteY55" fmla="*/ 1866900 h 5180213"/>
              <a:gd name="connsiteX56" fmla="*/ 1850118 w 4275521"/>
              <a:gd name="connsiteY56" fmla="*/ 1876425 h 5180213"/>
              <a:gd name="connsiteX57" fmla="*/ 1926318 w 4275521"/>
              <a:gd name="connsiteY57" fmla="*/ 1905000 h 5180213"/>
              <a:gd name="connsiteX58" fmla="*/ 2078718 w 4275521"/>
              <a:gd name="connsiteY58" fmla="*/ 1933575 h 5180213"/>
              <a:gd name="connsiteX59" fmla="*/ 2126343 w 4275521"/>
              <a:gd name="connsiteY59" fmla="*/ 1952625 h 5180213"/>
              <a:gd name="connsiteX60" fmla="*/ 2183493 w 4275521"/>
              <a:gd name="connsiteY60" fmla="*/ 1990725 h 5180213"/>
              <a:gd name="connsiteX61" fmla="*/ 2221593 w 4275521"/>
              <a:gd name="connsiteY61" fmla="*/ 2009775 h 5180213"/>
              <a:gd name="connsiteX62" fmla="*/ 2250168 w 4275521"/>
              <a:gd name="connsiteY62" fmla="*/ 2019300 h 5180213"/>
              <a:gd name="connsiteX63" fmla="*/ 2297793 w 4275521"/>
              <a:gd name="connsiteY63" fmla="*/ 2047875 h 5180213"/>
              <a:gd name="connsiteX64" fmla="*/ 2326368 w 4275521"/>
              <a:gd name="connsiteY64" fmla="*/ 2066925 h 5180213"/>
              <a:gd name="connsiteX65" fmla="*/ 2364468 w 4275521"/>
              <a:gd name="connsiteY65" fmla="*/ 2095500 h 5180213"/>
              <a:gd name="connsiteX66" fmla="*/ 2393043 w 4275521"/>
              <a:gd name="connsiteY66" fmla="*/ 2105025 h 5180213"/>
              <a:gd name="connsiteX67" fmla="*/ 2421618 w 4275521"/>
              <a:gd name="connsiteY67" fmla="*/ 2124075 h 5180213"/>
              <a:gd name="connsiteX68" fmla="*/ 2507343 w 4275521"/>
              <a:gd name="connsiteY68" fmla="*/ 2162175 h 5180213"/>
              <a:gd name="connsiteX69" fmla="*/ 2535918 w 4275521"/>
              <a:gd name="connsiteY69" fmla="*/ 2181225 h 5180213"/>
              <a:gd name="connsiteX70" fmla="*/ 2602593 w 4275521"/>
              <a:gd name="connsiteY70" fmla="*/ 2209800 h 5180213"/>
              <a:gd name="connsiteX71" fmla="*/ 2678793 w 4275521"/>
              <a:gd name="connsiteY71" fmla="*/ 2266950 h 5180213"/>
              <a:gd name="connsiteX72" fmla="*/ 2716893 w 4275521"/>
              <a:gd name="connsiteY72" fmla="*/ 2295525 h 5180213"/>
              <a:gd name="connsiteX73" fmla="*/ 2754993 w 4275521"/>
              <a:gd name="connsiteY73" fmla="*/ 2324100 h 5180213"/>
              <a:gd name="connsiteX74" fmla="*/ 2812143 w 4275521"/>
              <a:gd name="connsiteY74" fmla="*/ 2362200 h 5180213"/>
              <a:gd name="connsiteX75" fmla="*/ 2831193 w 4275521"/>
              <a:gd name="connsiteY75" fmla="*/ 2390775 h 5180213"/>
              <a:gd name="connsiteX76" fmla="*/ 2897868 w 4275521"/>
              <a:gd name="connsiteY76" fmla="*/ 2447925 h 5180213"/>
              <a:gd name="connsiteX77" fmla="*/ 2945493 w 4275521"/>
              <a:gd name="connsiteY77" fmla="*/ 2524125 h 5180213"/>
              <a:gd name="connsiteX78" fmla="*/ 2974068 w 4275521"/>
              <a:gd name="connsiteY78" fmla="*/ 2562225 h 5180213"/>
              <a:gd name="connsiteX79" fmla="*/ 2993118 w 4275521"/>
              <a:gd name="connsiteY79" fmla="*/ 2609850 h 5180213"/>
              <a:gd name="connsiteX80" fmla="*/ 3012168 w 4275521"/>
              <a:gd name="connsiteY80" fmla="*/ 2638425 h 5180213"/>
              <a:gd name="connsiteX81" fmla="*/ 3031218 w 4275521"/>
              <a:gd name="connsiteY81" fmla="*/ 2676525 h 5180213"/>
              <a:gd name="connsiteX82" fmla="*/ 3040743 w 4275521"/>
              <a:gd name="connsiteY82" fmla="*/ 2705100 h 5180213"/>
              <a:gd name="connsiteX83" fmla="*/ 3069318 w 4275521"/>
              <a:gd name="connsiteY83" fmla="*/ 2743200 h 5180213"/>
              <a:gd name="connsiteX84" fmla="*/ 3088368 w 4275521"/>
              <a:gd name="connsiteY84" fmla="*/ 2800350 h 5180213"/>
              <a:gd name="connsiteX85" fmla="*/ 3155043 w 4275521"/>
              <a:gd name="connsiteY85" fmla="*/ 2895600 h 5180213"/>
              <a:gd name="connsiteX86" fmla="*/ 3202668 w 4275521"/>
              <a:gd name="connsiteY86" fmla="*/ 2962275 h 5180213"/>
              <a:gd name="connsiteX87" fmla="*/ 3250293 w 4275521"/>
              <a:gd name="connsiteY87" fmla="*/ 3067050 h 5180213"/>
              <a:gd name="connsiteX88" fmla="*/ 3288393 w 4275521"/>
              <a:gd name="connsiteY88" fmla="*/ 3124200 h 5180213"/>
              <a:gd name="connsiteX89" fmla="*/ 3297918 w 4275521"/>
              <a:gd name="connsiteY89" fmla="*/ 3152775 h 5180213"/>
              <a:gd name="connsiteX90" fmla="*/ 3316968 w 4275521"/>
              <a:gd name="connsiteY90" fmla="*/ 3181350 h 5180213"/>
              <a:gd name="connsiteX91" fmla="*/ 3336018 w 4275521"/>
              <a:gd name="connsiteY91" fmla="*/ 3257550 h 5180213"/>
              <a:gd name="connsiteX92" fmla="*/ 3345543 w 4275521"/>
              <a:gd name="connsiteY92" fmla="*/ 3286125 h 5180213"/>
              <a:gd name="connsiteX93" fmla="*/ 3364593 w 4275521"/>
              <a:gd name="connsiteY93" fmla="*/ 3381375 h 5180213"/>
              <a:gd name="connsiteX94" fmla="*/ 3412218 w 4275521"/>
              <a:gd name="connsiteY94" fmla="*/ 3505200 h 5180213"/>
              <a:gd name="connsiteX95" fmla="*/ 3431268 w 4275521"/>
              <a:gd name="connsiteY95" fmla="*/ 3581400 h 5180213"/>
              <a:gd name="connsiteX96" fmla="*/ 3450318 w 4275521"/>
              <a:gd name="connsiteY96" fmla="*/ 3724275 h 5180213"/>
              <a:gd name="connsiteX97" fmla="*/ 3459843 w 4275521"/>
              <a:gd name="connsiteY97" fmla="*/ 3781425 h 5180213"/>
              <a:gd name="connsiteX98" fmla="*/ 3469368 w 4275521"/>
              <a:gd name="connsiteY98" fmla="*/ 3810000 h 5180213"/>
              <a:gd name="connsiteX99" fmla="*/ 3478893 w 4275521"/>
              <a:gd name="connsiteY99" fmla="*/ 3848100 h 5180213"/>
              <a:gd name="connsiteX100" fmla="*/ 3497943 w 4275521"/>
              <a:gd name="connsiteY100" fmla="*/ 3905250 h 5180213"/>
              <a:gd name="connsiteX101" fmla="*/ 3516993 w 4275521"/>
              <a:gd name="connsiteY101" fmla="*/ 4019550 h 5180213"/>
              <a:gd name="connsiteX102" fmla="*/ 3536043 w 4275521"/>
              <a:gd name="connsiteY102" fmla="*/ 4095750 h 5180213"/>
              <a:gd name="connsiteX103" fmla="*/ 3545568 w 4275521"/>
              <a:gd name="connsiteY103" fmla="*/ 4143375 h 5180213"/>
              <a:gd name="connsiteX104" fmla="*/ 3564618 w 4275521"/>
              <a:gd name="connsiteY104" fmla="*/ 4200525 h 5180213"/>
              <a:gd name="connsiteX105" fmla="*/ 3574143 w 4275521"/>
              <a:gd name="connsiteY105" fmla="*/ 4229100 h 5180213"/>
              <a:gd name="connsiteX106" fmla="*/ 3593193 w 4275521"/>
              <a:gd name="connsiteY106" fmla="*/ 4295775 h 5180213"/>
              <a:gd name="connsiteX107" fmla="*/ 3612243 w 4275521"/>
              <a:gd name="connsiteY107" fmla="*/ 4324350 h 5180213"/>
              <a:gd name="connsiteX108" fmla="*/ 3631293 w 4275521"/>
              <a:gd name="connsiteY108" fmla="*/ 4400550 h 5180213"/>
              <a:gd name="connsiteX109" fmla="*/ 3650343 w 4275521"/>
              <a:gd name="connsiteY109" fmla="*/ 4429125 h 5180213"/>
              <a:gd name="connsiteX110" fmla="*/ 3688443 w 4275521"/>
              <a:gd name="connsiteY110" fmla="*/ 4543425 h 5180213"/>
              <a:gd name="connsiteX111" fmla="*/ 3707493 w 4275521"/>
              <a:gd name="connsiteY111" fmla="*/ 4600575 h 5180213"/>
              <a:gd name="connsiteX112" fmla="*/ 3717018 w 4275521"/>
              <a:gd name="connsiteY112" fmla="*/ 4752975 h 5180213"/>
              <a:gd name="connsiteX113" fmla="*/ 3726543 w 4275521"/>
              <a:gd name="connsiteY113" fmla="*/ 4781550 h 5180213"/>
              <a:gd name="connsiteX114" fmla="*/ 3736068 w 4275521"/>
              <a:gd name="connsiteY114" fmla="*/ 4943475 h 5180213"/>
              <a:gd name="connsiteX115" fmla="*/ 3745593 w 4275521"/>
              <a:gd name="connsiteY115" fmla="*/ 4972050 h 5180213"/>
              <a:gd name="connsiteX116" fmla="*/ 3774168 w 4275521"/>
              <a:gd name="connsiteY116" fmla="*/ 5105400 h 5180213"/>
              <a:gd name="connsiteX117" fmla="*/ 3793218 w 4275521"/>
              <a:gd name="connsiteY117" fmla="*/ 5133975 h 5180213"/>
              <a:gd name="connsiteX118" fmla="*/ 3821793 w 4275521"/>
              <a:gd name="connsiteY118" fmla="*/ 5143500 h 5180213"/>
              <a:gd name="connsiteX119" fmla="*/ 3964668 w 4275521"/>
              <a:gd name="connsiteY119" fmla="*/ 5162550 h 5180213"/>
              <a:gd name="connsiteX120" fmla="*/ 4221843 w 4275521"/>
              <a:gd name="connsiteY120" fmla="*/ 5153025 h 5180213"/>
              <a:gd name="connsiteX121" fmla="*/ 4259943 w 4275521"/>
              <a:gd name="connsiteY121" fmla="*/ 5086350 h 5180213"/>
              <a:gd name="connsiteX122" fmla="*/ 4259943 w 4275521"/>
              <a:gd name="connsiteY122" fmla="*/ 4676775 h 5180213"/>
              <a:gd name="connsiteX123" fmla="*/ 4240893 w 4275521"/>
              <a:gd name="connsiteY123" fmla="*/ 4086225 h 5180213"/>
              <a:gd name="connsiteX124" fmla="*/ 4221843 w 4275521"/>
              <a:gd name="connsiteY124" fmla="*/ 3476625 h 5180213"/>
              <a:gd name="connsiteX125" fmla="*/ 4212318 w 4275521"/>
              <a:gd name="connsiteY125" fmla="*/ 3314700 h 5180213"/>
              <a:gd name="connsiteX126" fmla="*/ 4193268 w 4275521"/>
              <a:gd name="connsiteY126" fmla="*/ 2295525 h 5180213"/>
              <a:gd name="connsiteX127" fmla="*/ 4183743 w 4275521"/>
              <a:gd name="connsiteY127" fmla="*/ 1905000 h 5180213"/>
              <a:gd name="connsiteX128" fmla="*/ 4174218 w 4275521"/>
              <a:gd name="connsiteY128" fmla="*/ 1304925 h 5180213"/>
              <a:gd name="connsiteX129" fmla="*/ 4155168 w 4275521"/>
              <a:gd name="connsiteY129" fmla="*/ 1047750 h 5180213"/>
              <a:gd name="connsiteX130" fmla="*/ 4136118 w 4275521"/>
              <a:gd name="connsiteY130" fmla="*/ 781050 h 5180213"/>
              <a:gd name="connsiteX131" fmla="*/ 4126593 w 4275521"/>
              <a:gd name="connsiteY131" fmla="*/ 704850 h 5180213"/>
              <a:gd name="connsiteX132" fmla="*/ 4117068 w 4275521"/>
              <a:gd name="connsiteY132" fmla="*/ 676275 h 5180213"/>
              <a:gd name="connsiteX133" fmla="*/ 4098018 w 4275521"/>
              <a:gd name="connsiteY133" fmla="*/ 609600 h 5180213"/>
              <a:gd name="connsiteX134" fmla="*/ 4145643 w 4275521"/>
              <a:gd name="connsiteY134" fmla="*/ 381000 h 5180213"/>
              <a:gd name="connsiteX135" fmla="*/ 4174218 w 4275521"/>
              <a:gd name="connsiteY135" fmla="*/ 361950 h 5180213"/>
              <a:gd name="connsiteX136" fmla="*/ 4193268 w 4275521"/>
              <a:gd name="connsiteY136" fmla="*/ 295275 h 5180213"/>
              <a:gd name="connsiteX137" fmla="*/ 4183743 w 4275521"/>
              <a:gd name="connsiteY137" fmla="*/ 47625 h 5180213"/>
              <a:gd name="connsiteX138" fmla="*/ 4126593 w 4275521"/>
              <a:gd name="connsiteY138" fmla="*/ 28575 h 5180213"/>
              <a:gd name="connsiteX139" fmla="*/ 3993243 w 4275521"/>
              <a:gd name="connsiteY139" fmla="*/ 9525 h 5180213"/>
              <a:gd name="connsiteX140" fmla="*/ 3717018 w 4275521"/>
              <a:gd name="connsiteY140" fmla="*/ 0 h 5180213"/>
              <a:gd name="connsiteX141" fmla="*/ 3488418 w 4275521"/>
              <a:gd name="connsiteY141" fmla="*/ 9525 h 5180213"/>
              <a:gd name="connsiteX142" fmla="*/ 3450318 w 4275521"/>
              <a:gd name="connsiteY142" fmla="*/ 28575 h 5180213"/>
              <a:gd name="connsiteX143" fmla="*/ 3412218 w 4275521"/>
              <a:gd name="connsiteY143" fmla="*/ 38100 h 5180213"/>
              <a:gd name="connsiteX144" fmla="*/ 3326493 w 4275521"/>
              <a:gd name="connsiteY144" fmla="*/ 85725 h 5180213"/>
              <a:gd name="connsiteX145" fmla="*/ 3297918 w 4275521"/>
              <a:gd name="connsiteY145" fmla="*/ 104775 h 5180213"/>
              <a:gd name="connsiteX146" fmla="*/ 3288393 w 4275521"/>
              <a:gd name="connsiteY146" fmla="*/ 133350 h 5180213"/>
              <a:gd name="connsiteX147" fmla="*/ 3221718 w 4275521"/>
              <a:gd name="connsiteY147" fmla="*/ 219075 h 5180213"/>
              <a:gd name="connsiteX148" fmla="*/ 3212193 w 4275521"/>
              <a:gd name="connsiteY148" fmla="*/ 247650 h 5180213"/>
              <a:gd name="connsiteX149" fmla="*/ 3183618 w 4275521"/>
              <a:gd name="connsiteY149" fmla="*/ 266700 h 5180213"/>
              <a:gd name="connsiteX150" fmla="*/ 3145518 w 4275521"/>
              <a:gd name="connsiteY150" fmla="*/ 295275 h 5180213"/>
              <a:gd name="connsiteX151" fmla="*/ 3126468 w 4275521"/>
              <a:gd name="connsiteY151" fmla="*/ 333375 h 5180213"/>
              <a:gd name="connsiteX152" fmla="*/ 3097893 w 4275521"/>
              <a:gd name="connsiteY152" fmla="*/ 352425 h 5180213"/>
              <a:gd name="connsiteX153" fmla="*/ 3031218 w 4275521"/>
              <a:gd name="connsiteY153" fmla="*/ 409575 h 5180213"/>
              <a:gd name="connsiteX154" fmla="*/ 2983593 w 4275521"/>
              <a:gd name="connsiteY154" fmla="*/ 438150 h 5180213"/>
              <a:gd name="connsiteX155" fmla="*/ 2955018 w 4275521"/>
              <a:gd name="connsiteY155" fmla="*/ 466725 h 5180213"/>
              <a:gd name="connsiteX156" fmla="*/ 2897868 w 4275521"/>
              <a:gd name="connsiteY156" fmla="*/ 504825 h 5180213"/>
              <a:gd name="connsiteX157" fmla="*/ 2869293 w 4275521"/>
              <a:gd name="connsiteY157" fmla="*/ 542925 h 5180213"/>
              <a:gd name="connsiteX158" fmla="*/ 2812143 w 4275521"/>
              <a:gd name="connsiteY158" fmla="*/ 561975 h 5180213"/>
              <a:gd name="connsiteX159" fmla="*/ 2783568 w 4275521"/>
              <a:gd name="connsiteY159" fmla="*/ 571500 h 5180213"/>
              <a:gd name="connsiteX160" fmla="*/ 2754993 w 4275521"/>
              <a:gd name="connsiteY160" fmla="*/ 581025 h 5180213"/>
              <a:gd name="connsiteX161" fmla="*/ 2716893 w 4275521"/>
              <a:gd name="connsiteY161" fmla="*/ 609600 h 5180213"/>
              <a:gd name="connsiteX162" fmla="*/ 2593068 w 4275521"/>
              <a:gd name="connsiteY162" fmla="*/ 638175 h 5180213"/>
              <a:gd name="connsiteX163" fmla="*/ 2535918 w 4275521"/>
              <a:gd name="connsiteY163" fmla="*/ 647700 h 5180213"/>
              <a:gd name="connsiteX164" fmla="*/ 2497818 w 4275521"/>
              <a:gd name="connsiteY164" fmla="*/ 657225 h 5180213"/>
              <a:gd name="connsiteX165" fmla="*/ 2450193 w 4275521"/>
              <a:gd name="connsiteY165" fmla="*/ 666750 h 5180213"/>
              <a:gd name="connsiteX166" fmla="*/ 2421618 w 4275521"/>
              <a:gd name="connsiteY166" fmla="*/ 676275 h 5180213"/>
              <a:gd name="connsiteX167" fmla="*/ 2373993 w 4275521"/>
              <a:gd name="connsiteY167" fmla="*/ 685800 h 5180213"/>
              <a:gd name="connsiteX168" fmla="*/ 2316843 w 4275521"/>
              <a:gd name="connsiteY168" fmla="*/ 704850 h 5180213"/>
              <a:gd name="connsiteX169" fmla="*/ 2278743 w 4275521"/>
              <a:gd name="connsiteY169" fmla="*/ 714375 h 5180213"/>
              <a:gd name="connsiteX170" fmla="*/ 2250168 w 4275521"/>
              <a:gd name="connsiteY170" fmla="*/ 723900 h 5180213"/>
              <a:gd name="connsiteX171" fmla="*/ 2145393 w 4275521"/>
              <a:gd name="connsiteY171" fmla="*/ 733425 h 5180213"/>
              <a:gd name="connsiteX172" fmla="*/ 2107293 w 4275521"/>
              <a:gd name="connsiteY172" fmla="*/ 742950 h 5180213"/>
              <a:gd name="connsiteX173" fmla="*/ 2078718 w 4275521"/>
              <a:gd name="connsiteY173" fmla="*/ 752475 h 5180213"/>
              <a:gd name="connsiteX174" fmla="*/ 1964418 w 4275521"/>
              <a:gd name="connsiteY174" fmla="*/ 771525 h 5180213"/>
              <a:gd name="connsiteX175" fmla="*/ 1935843 w 4275521"/>
              <a:gd name="connsiteY175" fmla="*/ 790575 h 5180213"/>
              <a:gd name="connsiteX176" fmla="*/ 1869168 w 4275521"/>
              <a:gd name="connsiteY176" fmla="*/ 809625 h 5180213"/>
              <a:gd name="connsiteX177" fmla="*/ 1792968 w 4275521"/>
              <a:gd name="connsiteY177" fmla="*/ 828675 h 5180213"/>
              <a:gd name="connsiteX178" fmla="*/ 1726293 w 4275521"/>
              <a:gd name="connsiteY178" fmla="*/ 847725 h 5180213"/>
              <a:gd name="connsiteX179" fmla="*/ 1678668 w 4275521"/>
              <a:gd name="connsiteY179" fmla="*/ 857250 h 5180213"/>
              <a:gd name="connsiteX180" fmla="*/ 1640568 w 4275521"/>
              <a:gd name="connsiteY180" fmla="*/ 866775 h 5180213"/>
              <a:gd name="connsiteX181" fmla="*/ 1411968 w 4275521"/>
              <a:gd name="connsiteY181" fmla="*/ 885825 h 5180213"/>
              <a:gd name="connsiteX182" fmla="*/ 1307193 w 4275521"/>
              <a:gd name="connsiteY182" fmla="*/ 904875 h 5180213"/>
              <a:gd name="connsiteX183" fmla="*/ 1269093 w 4275521"/>
              <a:gd name="connsiteY183" fmla="*/ 914400 h 5180213"/>
              <a:gd name="connsiteX184" fmla="*/ 1183368 w 4275521"/>
              <a:gd name="connsiteY184" fmla="*/ 942975 h 5180213"/>
              <a:gd name="connsiteX185" fmla="*/ 1145268 w 4275521"/>
              <a:gd name="connsiteY185" fmla="*/ 962025 h 5180213"/>
              <a:gd name="connsiteX186" fmla="*/ 1069068 w 4275521"/>
              <a:gd name="connsiteY186" fmla="*/ 981075 h 5180213"/>
              <a:gd name="connsiteX187" fmla="*/ 1030968 w 4275521"/>
              <a:gd name="connsiteY187" fmla="*/ 990600 h 5180213"/>
              <a:gd name="connsiteX188" fmla="*/ 964293 w 4275521"/>
              <a:gd name="connsiteY188" fmla="*/ 1000125 h 5180213"/>
              <a:gd name="connsiteX189" fmla="*/ 869043 w 4275521"/>
              <a:gd name="connsiteY189" fmla="*/ 1028700 h 5180213"/>
              <a:gd name="connsiteX190" fmla="*/ 783318 w 4275521"/>
              <a:gd name="connsiteY190" fmla="*/ 1057275 h 5180213"/>
              <a:gd name="connsiteX191" fmla="*/ 726168 w 4275521"/>
              <a:gd name="connsiteY191" fmla="*/ 1085850 h 5180213"/>
              <a:gd name="connsiteX192" fmla="*/ 688068 w 4275521"/>
              <a:gd name="connsiteY192" fmla="*/ 1104900 h 5180213"/>
              <a:gd name="connsiteX193" fmla="*/ 630918 w 4275521"/>
              <a:gd name="connsiteY193" fmla="*/ 1143000 h 5180213"/>
              <a:gd name="connsiteX194" fmla="*/ 611868 w 4275521"/>
              <a:gd name="connsiteY194" fmla="*/ 1162050 h 518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4275521" h="5180213">
                <a:moveTo>
                  <a:pt x="611868" y="1162050"/>
                </a:moveTo>
                <a:cubicBezTo>
                  <a:pt x="595993" y="1177925"/>
                  <a:pt x="579027" y="1192779"/>
                  <a:pt x="564243" y="1209675"/>
                </a:cubicBezTo>
                <a:cubicBezTo>
                  <a:pt x="556705" y="1218290"/>
                  <a:pt x="552522" y="1229456"/>
                  <a:pt x="545193" y="1238250"/>
                </a:cubicBezTo>
                <a:cubicBezTo>
                  <a:pt x="536569" y="1248598"/>
                  <a:pt x="525242" y="1256477"/>
                  <a:pt x="516618" y="1266825"/>
                </a:cubicBezTo>
                <a:cubicBezTo>
                  <a:pt x="509289" y="1275619"/>
                  <a:pt x="505663" y="1287305"/>
                  <a:pt x="497568" y="1295400"/>
                </a:cubicBezTo>
                <a:cubicBezTo>
                  <a:pt x="489473" y="1303495"/>
                  <a:pt x="478518" y="1308100"/>
                  <a:pt x="468993" y="1314450"/>
                </a:cubicBezTo>
                <a:cubicBezTo>
                  <a:pt x="462643" y="1327150"/>
                  <a:pt x="459983" y="1342510"/>
                  <a:pt x="449943" y="1352550"/>
                </a:cubicBezTo>
                <a:cubicBezTo>
                  <a:pt x="433754" y="1368739"/>
                  <a:pt x="392793" y="1390650"/>
                  <a:pt x="392793" y="1390650"/>
                </a:cubicBezTo>
                <a:cubicBezTo>
                  <a:pt x="386443" y="1400175"/>
                  <a:pt x="382682" y="1412074"/>
                  <a:pt x="373743" y="1419225"/>
                </a:cubicBezTo>
                <a:cubicBezTo>
                  <a:pt x="365903" y="1425497"/>
                  <a:pt x="352268" y="1421650"/>
                  <a:pt x="345168" y="1428750"/>
                </a:cubicBezTo>
                <a:cubicBezTo>
                  <a:pt x="335128" y="1438790"/>
                  <a:pt x="336158" y="1456810"/>
                  <a:pt x="326118" y="1466850"/>
                </a:cubicBezTo>
                <a:cubicBezTo>
                  <a:pt x="319018" y="1473950"/>
                  <a:pt x="306320" y="1471499"/>
                  <a:pt x="297543" y="1476375"/>
                </a:cubicBezTo>
                <a:cubicBezTo>
                  <a:pt x="210877" y="1524523"/>
                  <a:pt x="267354" y="1496770"/>
                  <a:pt x="211818" y="1543050"/>
                </a:cubicBezTo>
                <a:cubicBezTo>
                  <a:pt x="203024" y="1550379"/>
                  <a:pt x="192037" y="1554771"/>
                  <a:pt x="183243" y="1562100"/>
                </a:cubicBezTo>
                <a:cubicBezTo>
                  <a:pt x="172895" y="1570724"/>
                  <a:pt x="165301" y="1582405"/>
                  <a:pt x="154668" y="1590675"/>
                </a:cubicBezTo>
                <a:cubicBezTo>
                  <a:pt x="136596" y="1604731"/>
                  <a:pt x="97518" y="1628775"/>
                  <a:pt x="97518" y="1628775"/>
                </a:cubicBezTo>
                <a:cubicBezTo>
                  <a:pt x="67779" y="1717992"/>
                  <a:pt x="116497" y="1586036"/>
                  <a:pt x="59418" y="1685925"/>
                </a:cubicBezTo>
                <a:cubicBezTo>
                  <a:pt x="54094" y="1695241"/>
                  <a:pt x="42408" y="1766209"/>
                  <a:pt x="40368" y="1771650"/>
                </a:cubicBezTo>
                <a:cubicBezTo>
                  <a:pt x="36348" y="1782369"/>
                  <a:pt x="27668" y="1790700"/>
                  <a:pt x="21318" y="1800225"/>
                </a:cubicBezTo>
                <a:cubicBezTo>
                  <a:pt x="-16714" y="1952355"/>
                  <a:pt x="4399" y="1853437"/>
                  <a:pt x="21318" y="2200275"/>
                </a:cubicBezTo>
                <a:cubicBezTo>
                  <a:pt x="21807" y="2210303"/>
                  <a:pt x="28201" y="2219164"/>
                  <a:pt x="30843" y="2228850"/>
                </a:cubicBezTo>
                <a:cubicBezTo>
                  <a:pt x="37732" y="2254109"/>
                  <a:pt x="46646" y="2279070"/>
                  <a:pt x="49893" y="2305050"/>
                </a:cubicBezTo>
                <a:cubicBezTo>
                  <a:pt x="61909" y="2401175"/>
                  <a:pt x="51323" y="2356966"/>
                  <a:pt x="78468" y="2438400"/>
                </a:cubicBezTo>
                <a:lnTo>
                  <a:pt x="107043" y="2524125"/>
                </a:lnTo>
                <a:cubicBezTo>
                  <a:pt x="110218" y="2533650"/>
                  <a:pt x="109468" y="2545600"/>
                  <a:pt x="116568" y="2552700"/>
                </a:cubicBezTo>
                <a:cubicBezTo>
                  <a:pt x="137634" y="2573766"/>
                  <a:pt x="147196" y="2587064"/>
                  <a:pt x="173718" y="2600325"/>
                </a:cubicBezTo>
                <a:cubicBezTo>
                  <a:pt x="182698" y="2604815"/>
                  <a:pt x="193516" y="2604974"/>
                  <a:pt x="202293" y="2609850"/>
                </a:cubicBezTo>
                <a:cubicBezTo>
                  <a:pt x="222307" y="2620969"/>
                  <a:pt x="237723" y="2640710"/>
                  <a:pt x="259443" y="2647950"/>
                </a:cubicBezTo>
                <a:lnTo>
                  <a:pt x="316593" y="2667000"/>
                </a:lnTo>
                <a:lnTo>
                  <a:pt x="345168" y="2676525"/>
                </a:lnTo>
                <a:cubicBezTo>
                  <a:pt x="354693" y="2686050"/>
                  <a:pt x="361695" y="2699076"/>
                  <a:pt x="373743" y="2705100"/>
                </a:cubicBezTo>
                <a:cubicBezTo>
                  <a:pt x="400684" y="2718570"/>
                  <a:pt x="459468" y="2733675"/>
                  <a:pt x="459468" y="2733675"/>
                </a:cubicBezTo>
                <a:cubicBezTo>
                  <a:pt x="511840" y="2729311"/>
                  <a:pt x="563916" y="2743527"/>
                  <a:pt x="602343" y="2705100"/>
                </a:cubicBezTo>
                <a:cubicBezTo>
                  <a:pt x="613568" y="2693875"/>
                  <a:pt x="621393" y="2679700"/>
                  <a:pt x="630918" y="2667000"/>
                </a:cubicBezTo>
                <a:cubicBezTo>
                  <a:pt x="634093" y="2654300"/>
                  <a:pt x="634589" y="2640609"/>
                  <a:pt x="640443" y="2628900"/>
                </a:cubicBezTo>
                <a:cubicBezTo>
                  <a:pt x="650682" y="2608422"/>
                  <a:pt x="671303" y="2593470"/>
                  <a:pt x="678543" y="2571750"/>
                </a:cubicBezTo>
                <a:lnTo>
                  <a:pt x="697593" y="2514600"/>
                </a:lnTo>
                <a:cubicBezTo>
                  <a:pt x="700768" y="2505075"/>
                  <a:pt x="705149" y="2495870"/>
                  <a:pt x="707118" y="2486025"/>
                </a:cubicBezTo>
                <a:cubicBezTo>
                  <a:pt x="720581" y="2418709"/>
                  <a:pt x="711523" y="2453759"/>
                  <a:pt x="735693" y="2381250"/>
                </a:cubicBezTo>
                <a:cubicBezTo>
                  <a:pt x="738868" y="2371725"/>
                  <a:pt x="739649" y="2361029"/>
                  <a:pt x="745218" y="2352675"/>
                </a:cubicBezTo>
                <a:lnTo>
                  <a:pt x="783318" y="2295525"/>
                </a:lnTo>
                <a:cubicBezTo>
                  <a:pt x="789668" y="2286000"/>
                  <a:pt x="792843" y="2273300"/>
                  <a:pt x="802368" y="2266950"/>
                </a:cubicBezTo>
                <a:lnTo>
                  <a:pt x="830943" y="2247900"/>
                </a:lnTo>
                <a:cubicBezTo>
                  <a:pt x="837293" y="2235200"/>
                  <a:pt x="841123" y="2220888"/>
                  <a:pt x="849993" y="2209800"/>
                </a:cubicBezTo>
                <a:cubicBezTo>
                  <a:pt x="887276" y="2163197"/>
                  <a:pt x="896608" y="2159673"/>
                  <a:pt x="935718" y="2133600"/>
                </a:cubicBezTo>
                <a:cubicBezTo>
                  <a:pt x="942068" y="2124075"/>
                  <a:pt x="947439" y="2113819"/>
                  <a:pt x="954768" y="2105025"/>
                </a:cubicBezTo>
                <a:cubicBezTo>
                  <a:pt x="977687" y="2077523"/>
                  <a:pt x="983821" y="2076131"/>
                  <a:pt x="1011918" y="2057400"/>
                </a:cubicBezTo>
                <a:cubicBezTo>
                  <a:pt x="1018268" y="2047875"/>
                  <a:pt x="1022353" y="2036363"/>
                  <a:pt x="1030968" y="2028825"/>
                </a:cubicBezTo>
                <a:cubicBezTo>
                  <a:pt x="1048198" y="2013748"/>
                  <a:pt x="1069068" y="2003425"/>
                  <a:pt x="1088118" y="1990725"/>
                </a:cubicBezTo>
                <a:lnTo>
                  <a:pt x="1116693" y="1971675"/>
                </a:lnTo>
                <a:lnTo>
                  <a:pt x="1173843" y="1933575"/>
                </a:lnTo>
                <a:cubicBezTo>
                  <a:pt x="1183368" y="1927225"/>
                  <a:pt x="1191558" y="1918145"/>
                  <a:pt x="1202418" y="1914525"/>
                </a:cubicBezTo>
                <a:cubicBezTo>
                  <a:pt x="1211943" y="1911350"/>
                  <a:pt x="1222013" y="1909490"/>
                  <a:pt x="1230993" y="1905000"/>
                </a:cubicBezTo>
                <a:cubicBezTo>
                  <a:pt x="1241232" y="1899880"/>
                  <a:pt x="1249107" y="1890599"/>
                  <a:pt x="1259568" y="1885950"/>
                </a:cubicBezTo>
                <a:cubicBezTo>
                  <a:pt x="1289383" y="1872699"/>
                  <a:pt x="1323153" y="1865291"/>
                  <a:pt x="1354818" y="1857375"/>
                </a:cubicBezTo>
                <a:lnTo>
                  <a:pt x="1812018" y="1866900"/>
                </a:lnTo>
                <a:cubicBezTo>
                  <a:pt x="1825099" y="1867403"/>
                  <a:pt x="1837699" y="1872285"/>
                  <a:pt x="1850118" y="1876425"/>
                </a:cubicBezTo>
                <a:cubicBezTo>
                  <a:pt x="1867797" y="1882318"/>
                  <a:pt x="1904582" y="1899984"/>
                  <a:pt x="1926318" y="1905000"/>
                </a:cubicBezTo>
                <a:cubicBezTo>
                  <a:pt x="1985696" y="1918703"/>
                  <a:pt x="2022322" y="1924176"/>
                  <a:pt x="2078718" y="1933575"/>
                </a:cubicBezTo>
                <a:cubicBezTo>
                  <a:pt x="2094593" y="1939925"/>
                  <a:pt x="2111333" y="1944438"/>
                  <a:pt x="2126343" y="1952625"/>
                </a:cubicBezTo>
                <a:cubicBezTo>
                  <a:pt x="2146443" y="1963588"/>
                  <a:pt x="2163015" y="1980486"/>
                  <a:pt x="2183493" y="1990725"/>
                </a:cubicBezTo>
                <a:cubicBezTo>
                  <a:pt x="2196193" y="1997075"/>
                  <a:pt x="2208542" y="2004182"/>
                  <a:pt x="2221593" y="2009775"/>
                </a:cubicBezTo>
                <a:cubicBezTo>
                  <a:pt x="2230821" y="2013730"/>
                  <a:pt x="2241188" y="2014810"/>
                  <a:pt x="2250168" y="2019300"/>
                </a:cubicBezTo>
                <a:cubicBezTo>
                  <a:pt x="2266727" y="2027579"/>
                  <a:pt x="2282094" y="2038063"/>
                  <a:pt x="2297793" y="2047875"/>
                </a:cubicBezTo>
                <a:cubicBezTo>
                  <a:pt x="2307501" y="2053942"/>
                  <a:pt x="2317053" y="2060271"/>
                  <a:pt x="2326368" y="2066925"/>
                </a:cubicBezTo>
                <a:cubicBezTo>
                  <a:pt x="2339286" y="2076152"/>
                  <a:pt x="2350685" y="2087624"/>
                  <a:pt x="2364468" y="2095500"/>
                </a:cubicBezTo>
                <a:cubicBezTo>
                  <a:pt x="2373185" y="2100481"/>
                  <a:pt x="2384063" y="2100535"/>
                  <a:pt x="2393043" y="2105025"/>
                </a:cubicBezTo>
                <a:cubicBezTo>
                  <a:pt x="2403282" y="2110145"/>
                  <a:pt x="2411679" y="2118395"/>
                  <a:pt x="2421618" y="2124075"/>
                </a:cubicBezTo>
                <a:cubicBezTo>
                  <a:pt x="2492316" y="2164474"/>
                  <a:pt x="2425696" y="2121352"/>
                  <a:pt x="2507343" y="2162175"/>
                </a:cubicBezTo>
                <a:cubicBezTo>
                  <a:pt x="2517582" y="2167295"/>
                  <a:pt x="2525679" y="2176105"/>
                  <a:pt x="2535918" y="2181225"/>
                </a:cubicBezTo>
                <a:cubicBezTo>
                  <a:pt x="2586718" y="2206625"/>
                  <a:pt x="2543132" y="2170159"/>
                  <a:pt x="2602593" y="2209800"/>
                </a:cubicBezTo>
                <a:cubicBezTo>
                  <a:pt x="2629011" y="2227412"/>
                  <a:pt x="2653393" y="2247900"/>
                  <a:pt x="2678793" y="2266950"/>
                </a:cubicBezTo>
                <a:lnTo>
                  <a:pt x="2716893" y="2295525"/>
                </a:lnTo>
                <a:cubicBezTo>
                  <a:pt x="2729593" y="2305050"/>
                  <a:pt x="2741784" y="2315294"/>
                  <a:pt x="2754993" y="2324100"/>
                </a:cubicBezTo>
                <a:lnTo>
                  <a:pt x="2812143" y="2362200"/>
                </a:lnTo>
                <a:cubicBezTo>
                  <a:pt x="2818493" y="2371725"/>
                  <a:pt x="2823098" y="2382680"/>
                  <a:pt x="2831193" y="2390775"/>
                </a:cubicBezTo>
                <a:cubicBezTo>
                  <a:pt x="2894260" y="2453842"/>
                  <a:pt x="2846027" y="2385716"/>
                  <a:pt x="2897868" y="2447925"/>
                </a:cubicBezTo>
                <a:cubicBezTo>
                  <a:pt x="2909708" y="2462132"/>
                  <a:pt x="2939297" y="2514831"/>
                  <a:pt x="2945493" y="2524125"/>
                </a:cubicBezTo>
                <a:cubicBezTo>
                  <a:pt x="2954299" y="2537334"/>
                  <a:pt x="2966358" y="2548348"/>
                  <a:pt x="2974068" y="2562225"/>
                </a:cubicBezTo>
                <a:cubicBezTo>
                  <a:pt x="2982371" y="2577171"/>
                  <a:pt x="2985472" y="2594557"/>
                  <a:pt x="2993118" y="2609850"/>
                </a:cubicBezTo>
                <a:cubicBezTo>
                  <a:pt x="2998238" y="2620089"/>
                  <a:pt x="3006488" y="2628486"/>
                  <a:pt x="3012168" y="2638425"/>
                </a:cubicBezTo>
                <a:cubicBezTo>
                  <a:pt x="3019213" y="2650753"/>
                  <a:pt x="3025625" y="2663474"/>
                  <a:pt x="3031218" y="2676525"/>
                </a:cubicBezTo>
                <a:cubicBezTo>
                  <a:pt x="3035173" y="2685753"/>
                  <a:pt x="3035762" y="2696383"/>
                  <a:pt x="3040743" y="2705100"/>
                </a:cubicBezTo>
                <a:cubicBezTo>
                  <a:pt x="3048619" y="2718883"/>
                  <a:pt x="3059793" y="2730500"/>
                  <a:pt x="3069318" y="2743200"/>
                </a:cubicBezTo>
                <a:cubicBezTo>
                  <a:pt x="3075668" y="2762250"/>
                  <a:pt x="3079388" y="2782389"/>
                  <a:pt x="3088368" y="2800350"/>
                </a:cubicBezTo>
                <a:cubicBezTo>
                  <a:pt x="3102966" y="2829546"/>
                  <a:pt x="3135132" y="2867725"/>
                  <a:pt x="3155043" y="2895600"/>
                </a:cubicBezTo>
                <a:cubicBezTo>
                  <a:pt x="3224683" y="2993096"/>
                  <a:pt x="3109281" y="2837759"/>
                  <a:pt x="3202668" y="2962275"/>
                </a:cubicBezTo>
                <a:cubicBezTo>
                  <a:pt x="3216154" y="3002733"/>
                  <a:pt x="3221900" y="3024460"/>
                  <a:pt x="3250293" y="3067050"/>
                </a:cubicBezTo>
                <a:cubicBezTo>
                  <a:pt x="3262993" y="3086100"/>
                  <a:pt x="3281153" y="3102480"/>
                  <a:pt x="3288393" y="3124200"/>
                </a:cubicBezTo>
                <a:cubicBezTo>
                  <a:pt x="3291568" y="3133725"/>
                  <a:pt x="3293428" y="3143795"/>
                  <a:pt x="3297918" y="3152775"/>
                </a:cubicBezTo>
                <a:cubicBezTo>
                  <a:pt x="3303038" y="3163014"/>
                  <a:pt x="3311848" y="3171111"/>
                  <a:pt x="3316968" y="3181350"/>
                </a:cubicBezTo>
                <a:cubicBezTo>
                  <a:pt x="3327854" y="3203123"/>
                  <a:pt x="3330584" y="3235813"/>
                  <a:pt x="3336018" y="3257550"/>
                </a:cubicBezTo>
                <a:cubicBezTo>
                  <a:pt x="3338453" y="3267290"/>
                  <a:pt x="3343285" y="3276342"/>
                  <a:pt x="3345543" y="3286125"/>
                </a:cubicBezTo>
                <a:cubicBezTo>
                  <a:pt x="3352824" y="3317675"/>
                  <a:pt x="3350113" y="3352415"/>
                  <a:pt x="3364593" y="3381375"/>
                </a:cubicBezTo>
                <a:cubicBezTo>
                  <a:pt x="3389320" y="3430829"/>
                  <a:pt x="3395685" y="3439070"/>
                  <a:pt x="3412218" y="3505200"/>
                </a:cubicBezTo>
                <a:cubicBezTo>
                  <a:pt x="3418568" y="3530600"/>
                  <a:pt x="3427808" y="3555448"/>
                  <a:pt x="3431268" y="3581400"/>
                </a:cubicBezTo>
                <a:cubicBezTo>
                  <a:pt x="3437618" y="3629025"/>
                  <a:pt x="3443523" y="3676711"/>
                  <a:pt x="3450318" y="3724275"/>
                </a:cubicBezTo>
                <a:cubicBezTo>
                  <a:pt x="3453049" y="3743394"/>
                  <a:pt x="3455653" y="3762572"/>
                  <a:pt x="3459843" y="3781425"/>
                </a:cubicBezTo>
                <a:cubicBezTo>
                  <a:pt x="3462021" y="3791226"/>
                  <a:pt x="3466610" y="3800346"/>
                  <a:pt x="3469368" y="3810000"/>
                </a:cubicBezTo>
                <a:cubicBezTo>
                  <a:pt x="3472964" y="3822587"/>
                  <a:pt x="3475131" y="3835561"/>
                  <a:pt x="3478893" y="3848100"/>
                </a:cubicBezTo>
                <a:cubicBezTo>
                  <a:pt x="3484663" y="3867334"/>
                  <a:pt x="3493073" y="3885769"/>
                  <a:pt x="3497943" y="3905250"/>
                </a:cubicBezTo>
                <a:cubicBezTo>
                  <a:pt x="3525079" y="4013796"/>
                  <a:pt x="3483547" y="3841170"/>
                  <a:pt x="3516993" y="4019550"/>
                </a:cubicBezTo>
                <a:cubicBezTo>
                  <a:pt x="3521818" y="4045283"/>
                  <a:pt x="3530908" y="4070077"/>
                  <a:pt x="3536043" y="4095750"/>
                </a:cubicBezTo>
                <a:cubicBezTo>
                  <a:pt x="3539218" y="4111625"/>
                  <a:pt x="3541308" y="4127756"/>
                  <a:pt x="3545568" y="4143375"/>
                </a:cubicBezTo>
                <a:cubicBezTo>
                  <a:pt x="3550852" y="4162748"/>
                  <a:pt x="3558268" y="4181475"/>
                  <a:pt x="3564618" y="4200525"/>
                </a:cubicBezTo>
                <a:cubicBezTo>
                  <a:pt x="3567793" y="4210050"/>
                  <a:pt x="3571708" y="4219360"/>
                  <a:pt x="3574143" y="4229100"/>
                </a:cubicBezTo>
                <a:cubicBezTo>
                  <a:pt x="3577195" y="4241307"/>
                  <a:pt x="3586361" y="4282110"/>
                  <a:pt x="3593193" y="4295775"/>
                </a:cubicBezTo>
                <a:cubicBezTo>
                  <a:pt x="3598313" y="4306014"/>
                  <a:pt x="3607123" y="4314111"/>
                  <a:pt x="3612243" y="4324350"/>
                </a:cubicBezTo>
                <a:cubicBezTo>
                  <a:pt x="3629870" y="4359604"/>
                  <a:pt x="3614990" y="4357076"/>
                  <a:pt x="3631293" y="4400550"/>
                </a:cubicBezTo>
                <a:cubicBezTo>
                  <a:pt x="3635313" y="4411269"/>
                  <a:pt x="3644663" y="4419186"/>
                  <a:pt x="3650343" y="4429125"/>
                </a:cubicBezTo>
                <a:cubicBezTo>
                  <a:pt x="3684709" y="4489266"/>
                  <a:pt x="3659298" y="4455989"/>
                  <a:pt x="3688443" y="4543425"/>
                </a:cubicBezTo>
                <a:lnTo>
                  <a:pt x="3707493" y="4600575"/>
                </a:lnTo>
                <a:cubicBezTo>
                  <a:pt x="3710668" y="4651375"/>
                  <a:pt x="3711690" y="4702356"/>
                  <a:pt x="3717018" y="4752975"/>
                </a:cubicBezTo>
                <a:cubicBezTo>
                  <a:pt x="3718069" y="4762960"/>
                  <a:pt x="3725544" y="4771560"/>
                  <a:pt x="3726543" y="4781550"/>
                </a:cubicBezTo>
                <a:cubicBezTo>
                  <a:pt x="3731923" y="4835350"/>
                  <a:pt x="3730688" y="4889675"/>
                  <a:pt x="3736068" y="4943475"/>
                </a:cubicBezTo>
                <a:cubicBezTo>
                  <a:pt x="3737067" y="4953465"/>
                  <a:pt x="3743415" y="4962249"/>
                  <a:pt x="3745593" y="4972050"/>
                </a:cubicBezTo>
                <a:cubicBezTo>
                  <a:pt x="3751747" y="4999745"/>
                  <a:pt x="3760838" y="5085406"/>
                  <a:pt x="3774168" y="5105400"/>
                </a:cubicBezTo>
                <a:cubicBezTo>
                  <a:pt x="3780518" y="5114925"/>
                  <a:pt x="3784279" y="5126824"/>
                  <a:pt x="3793218" y="5133975"/>
                </a:cubicBezTo>
                <a:cubicBezTo>
                  <a:pt x="3801058" y="5140247"/>
                  <a:pt x="3811992" y="5141322"/>
                  <a:pt x="3821793" y="5143500"/>
                </a:cubicBezTo>
                <a:cubicBezTo>
                  <a:pt x="3864548" y="5153001"/>
                  <a:pt x="3923397" y="5157964"/>
                  <a:pt x="3964668" y="5162550"/>
                </a:cubicBezTo>
                <a:cubicBezTo>
                  <a:pt x="4063466" y="5187250"/>
                  <a:pt x="4048036" y="5187786"/>
                  <a:pt x="4221843" y="5153025"/>
                </a:cubicBezTo>
                <a:cubicBezTo>
                  <a:pt x="4229323" y="5151529"/>
                  <a:pt x="4259894" y="5086448"/>
                  <a:pt x="4259943" y="5086350"/>
                </a:cubicBezTo>
                <a:cubicBezTo>
                  <a:pt x="4288618" y="4914297"/>
                  <a:pt x="4271020" y="5042323"/>
                  <a:pt x="4259943" y="4676775"/>
                </a:cubicBezTo>
                <a:cubicBezTo>
                  <a:pt x="4253977" y="4479913"/>
                  <a:pt x="4244175" y="4283150"/>
                  <a:pt x="4240893" y="4086225"/>
                </a:cubicBezTo>
                <a:cubicBezTo>
                  <a:pt x="4231150" y="3501636"/>
                  <a:pt x="4277577" y="3699563"/>
                  <a:pt x="4221843" y="3476625"/>
                </a:cubicBezTo>
                <a:cubicBezTo>
                  <a:pt x="4218668" y="3422650"/>
                  <a:pt x="4214119" y="3368738"/>
                  <a:pt x="4212318" y="3314700"/>
                </a:cubicBezTo>
                <a:cubicBezTo>
                  <a:pt x="4202297" y="3014077"/>
                  <a:pt x="4198633" y="2577186"/>
                  <a:pt x="4193268" y="2295525"/>
                </a:cubicBezTo>
                <a:cubicBezTo>
                  <a:pt x="4190788" y="2165335"/>
                  <a:pt x="4186247" y="2035190"/>
                  <a:pt x="4183743" y="1905000"/>
                </a:cubicBezTo>
                <a:cubicBezTo>
                  <a:pt x="4179897" y="1704987"/>
                  <a:pt x="4179346" y="1504909"/>
                  <a:pt x="4174218" y="1304925"/>
                </a:cubicBezTo>
                <a:cubicBezTo>
                  <a:pt x="4172518" y="1238606"/>
                  <a:pt x="4160352" y="1117739"/>
                  <a:pt x="4155168" y="1047750"/>
                </a:cubicBezTo>
                <a:cubicBezTo>
                  <a:pt x="4149419" y="970143"/>
                  <a:pt x="4143640" y="860034"/>
                  <a:pt x="4136118" y="781050"/>
                </a:cubicBezTo>
                <a:cubicBezTo>
                  <a:pt x="4133691" y="755568"/>
                  <a:pt x="4131172" y="730035"/>
                  <a:pt x="4126593" y="704850"/>
                </a:cubicBezTo>
                <a:cubicBezTo>
                  <a:pt x="4124797" y="694972"/>
                  <a:pt x="4119826" y="685929"/>
                  <a:pt x="4117068" y="676275"/>
                </a:cubicBezTo>
                <a:cubicBezTo>
                  <a:pt x="4093148" y="592554"/>
                  <a:pt x="4120856" y="678113"/>
                  <a:pt x="4098018" y="609600"/>
                </a:cubicBezTo>
                <a:cubicBezTo>
                  <a:pt x="4128791" y="255713"/>
                  <a:pt x="4046042" y="430800"/>
                  <a:pt x="4145643" y="381000"/>
                </a:cubicBezTo>
                <a:cubicBezTo>
                  <a:pt x="4155882" y="375880"/>
                  <a:pt x="4164693" y="368300"/>
                  <a:pt x="4174218" y="361950"/>
                </a:cubicBezTo>
                <a:cubicBezTo>
                  <a:pt x="4178710" y="348475"/>
                  <a:pt x="4193268" y="307235"/>
                  <a:pt x="4193268" y="295275"/>
                </a:cubicBezTo>
                <a:cubicBezTo>
                  <a:pt x="4193268" y="212664"/>
                  <a:pt x="4203779" y="127769"/>
                  <a:pt x="4183743" y="47625"/>
                </a:cubicBezTo>
                <a:cubicBezTo>
                  <a:pt x="4178873" y="28144"/>
                  <a:pt x="4146074" y="33445"/>
                  <a:pt x="4126593" y="28575"/>
                </a:cubicBezTo>
                <a:cubicBezTo>
                  <a:pt x="4068428" y="14034"/>
                  <a:pt x="4074974" y="13716"/>
                  <a:pt x="3993243" y="9525"/>
                </a:cubicBezTo>
                <a:cubicBezTo>
                  <a:pt x="3901234" y="4807"/>
                  <a:pt x="3809093" y="3175"/>
                  <a:pt x="3717018" y="0"/>
                </a:cubicBezTo>
                <a:cubicBezTo>
                  <a:pt x="3640818" y="3175"/>
                  <a:pt x="3564250" y="1400"/>
                  <a:pt x="3488418" y="9525"/>
                </a:cubicBezTo>
                <a:cubicBezTo>
                  <a:pt x="3474300" y="11038"/>
                  <a:pt x="3463613" y="23589"/>
                  <a:pt x="3450318" y="28575"/>
                </a:cubicBezTo>
                <a:cubicBezTo>
                  <a:pt x="3438061" y="33172"/>
                  <a:pt x="3424805" y="34504"/>
                  <a:pt x="3412218" y="38100"/>
                </a:cubicBezTo>
                <a:cubicBezTo>
                  <a:pt x="3368210" y="50674"/>
                  <a:pt x="3377661" y="51613"/>
                  <a:pt x="3326493" y="85725"/>
                </a:cubicBezTo>
                <a:lnTo>
                  <a:pt x="3297918" y="104775"/>
                </a:lnTo>
                <a:cubicBezTo>
                  <a:pt x="3294743" y="114300"/>
                  <a:pt x="3293269" y="124573"/>
                  <a:pt x="3288393" y="133350"/>
                </a:cubicBezTo>
                <a:cubicBezTo>
                  <a:pt x="3259910" y="184619"/>
                  <a:pt x="3256428" y="184365"/>
                  <a:pt x="3221718" y="219075"/>
                </a:cubicBezTo>
                <a:cubicBezTo>
                  <a:pt x="3218543" y="228600"/>
                  <a:pt x="3218465" y="239810"/>
                  <a:pt x="3212193" y="247650"/>
                </a:cubicBezTo>
                <a:cubicBezTo>
                  <a:pt x="3205042" y="256589"/>
                  <a:pt x="3192933" y="260046"/>
                  <a:pt x="3183618" y="266700"/>
                </a:cubicBezTo>
                <a:cubicBezTo>
                  <a:pt x="3170700" y="275927"/>
                  <a:pt x="3158218" y="285750"/>
                  <a:pt x="3145518" y="295275"/>
                </a:cubicBezTo>
                <a:cubicBezTo>
                  <a:pt x="3139168" y="307975"/>
                  <a:pt x="3135558" y="322467"/>
                  <a:pt x="3126468" y="333375"/>
                </a:cubicBezTo>
                <a:cubicBezTo>
                  <a:pt x="3119139" y="342169"/>
                  <a:pt x="3106687" y="345096"/>
                  <a:pt x="3097893" y="352425"/>
                </a:cubicBezTo>
                <a:cubicBezTo>
                  <a:pt x="3039029" y="401478"/>
                  <a:pt x="3102561" y="362013"/>
                  <a:pt x="3031218" y="409575"/>
                </a:cubicBezTo>
                <a:cubicBezTo>
                  <a:pt x="3015814" y="419844"/>
                  <a:pt x="2998404" y="427042"/>
                  <a:pt x="2983593" y="438150"/>
                </a:cubicBezTo>
                <a:cubicBezTo>
                  <a:pt x="2972817" y="446232"/>
                  <a:pt x="2965651" y="458455"/>
                  <a:pt x="2955018" y="466725"/>
                </a:cubicBezTo>
                <a:cubicBezTo>
                  <a:pt x="2936946" y="480781"/>
                  <a:pt x="2911605" y="486509"/>
                  <a:pt x="2897868" y="504825"/>
                </a:cubicBezTo>
                <a:cubicBezTo>
                  <a:pt x="2888343" y="517525"/>
                  <a:pt x="2882502" y="534119"/>
                  <a:pt x="2869293" y="542925"/>
                </a:cubicBezTo>
                <a:cubicBezTo>
                  <a:pt x="2852585" y="554064"/>
                  <a:pt x="2831193" y="555625"/>
                  <a:pt x="2812143" y="561975"/>
                </a:cubicBezTo>
                <a:lnTo>
                  <a:pt x="2783568" y="571500"/>
                </a:lnTo>
                <a:lnTo>
                  <a:pt x="2754993" y="581025"/>
                </a:lnTo>
                <a:cubicBezTo>
                  <a:pt x="2742293" y="590550"/>
                  <a:pt x="2731092" y="602500"/>
                  <a:pt x="2716893" y="609600"/>
                </a:cubicBezTo>
                <a:cubicBezTo>
                  <a:pt x="2673758" y="631167"/>
                  <a:pt x="2640140" y="630933"/>
                  <a:pt x="2593068" y="638175"/>
                </a:cubicBezTo>
                <a:cubicBezTo>
                  <a:pt x="2573980" y="641112"/>
                  <a:pt x="2554856" y="643912"/>
                  <a:pt x="2535918" y="647700"/>
                </a:cubicBezTo>
                <a:cubicBezTo>
                  <a:pt x="2523081" y="650267"/>
                  <a:pt x="2510597" y="654385"/>
                  <a:pt x="2497818" y="657225"/>
                </a:cubicBezTo>
                <a:cubicBezTo>
                  <a:pt x="2482014" y="660737"/>
                  <a:pt x="2465899" y="662823"/>
                  <a:pt x="2450193" y="666750"/>
                </a:cubicBezTo>
                <a:cubicBezTo>
                  <a:pt x="2440453" y="669185"/>
                  <a:pt x="2431358" y="673840"/>
                  <a:pt x="2421618" y="676275"/>
                </a:cubicBezTo>
                <a:cubicBezTo>
                  <a:pt x="2405912" y="680202"/>
                  <a:pt x="2389612" y="681540"/>
                  <a:pt x="2373993" y="685800"/>
                </a:cubicBezTo>
                <a:cubicBezTo>
                  <a:pt x="2354620" y="691084"/>
                  <a:pt x="2336324" y="699980"/>
                  <a:pt x="2316843" y="704850"/>
                </a:cubicBezTo>
                <a:cubicBezTo>
                  <a:pt x="2304143" y="708025"/>
                  <a:pt x="2291330" y="710779"/>
                  <a:pt x="2278743" y="714375"/>
                </a:cubicBezTo>
                <a:cubicBezTo>
                  <a:pt x="2269089" y="717133"/>
                  <a:pt x="2260107" y="722480"/>
                  <a:pt x="2250168" y="723900"/>
                </a:cubicBezTo>
                <a:cubicBezTo>
                  <a:pt x="2215451" y="728860"/>
                  <a:pt x="2180318" y="730250"/>
                  <a:pt x="2145393" y="733425"/>
                </a:cubicBezTo>
                <a:cubicBezTo>
                  <a:pt x="2132693" y="736600"/>
                  <a:pt x="2119880" y="739354"/>
                  <a:pt x="2107293" y="742950"/>
                </a:cubicBezTo>
                <a:cubicBezTo>
                  <a:pt x="2097639" y="745708"/>
                  <a:pt x="2088458" y="750040"/>
                  <a:pt x="2078718" y="752475"/>
                </a:cubicBezTo>
                <a:cubicBezTo>
                  <a:pt x="2041577" y="761760"/>
                  <a:pt x="2002052" y="766149"/>
                  <a:pt x="1964418" y="771525"/>
                </a:cubicBezTo>
                <a:cubicBezTo>
                  <a:pt x="1954893" y="777875"/>
                  <a:pt x="1946082" y="785455"/>
                  <a:pt x="1935843" y="790575"/>
                </a:cubicBezTo>
                <a:cubicBezTo>
                  <a:pt x="1920618" y="798188"/>
                  <a:pt x="1883410" y="805556"/>
                  <a:pt x="1869168" y="809625"/>
                </a:cubicBezTo>
                <a:cubicBezTo>
                  <a:pt x="1779810" y="835156"/>
                  <a:pt x="1923683" y="799627"/>
                  <a:pt x="1792968" y="828675"/>
                </a:cubicBezTo>
                <a:cubicBezTo>
                  <a:pt x="1632619" y="864308"/>
                  <a:pt x="1853577" y="815904"/>
                  <a:pt x="1726293" y="847725"/>
                </a:cubicBezTo>
                <a:cubicBezTo>
                  <a:pt x="1710587" y="851652"/>
                  <a:pt x="1694472" y="853738"/>
                  <a:pt x="1678668" y="857250"/>
                </a:cubicBezTo>
                <a:cubicBezTo>
                  <a:pt x="1665889" y="860090"/>
                  <a:pt x="1653587" y="865405"/>
                  <a:pt x="1640568" y="866775"/>
                </a:cubicBezTo>
                <a:cubicBezTo>
                  <a:pt x="1408123" y="891243"/>
                  <a:pt x="1581805" y="863180"/>
                  <a:pt x="1411968" y="885825"/>
                </a:cubicBezTo>
                <a:cubicBezTo>
                  <a:pt x="1386120" y="889271"/>
                  <a:pt x="1334130" y="898889"/>
                  <a:pt x="1307193" y="904875"/>
                </a:cubicBezTo>
                <a:cubicBezTo>
                  <a:pt x="1294414" y="907715"/>
                  <a:pt x="1281350" y="909803"/>
                  <a:pt x="1269093" y="914400"/>
                </a:cubicBezTo>
                <a:cubicBezTo>
                  <a:pt x="1178955" y="948202"/>
                  <a:pt x="1287738" y="922101"/>
                  <a:pt x="1183368" y="942975"/>
                </a:cubicBezTo>
                <a:cubicBezTo>
                  <a:pt x="1170668" y="949325"/>
                  <a:pt x="1158738" y="957535"/>
                  <a:pt x="1145268" y="962025"/>
                </a:cubicBezTo>
                <a:cubicBezTo>
                  <a:pt x="1120430" y="970304"/>
                  <a:pt x="1094468" y="974725"/>
                  <a:pt x="1069068" y="981075"/>
                </a:cubicBezTo>
                <a:cubicBezTo>
                  <a:pt x="1056368" y="984250"/>
                  <a:pt x="1043927" y="988749"/>
                  <a:pt x="1030968" y="990600"/>
                </a:cubicBezTo>
                <a:cubicBezTo>
                  <a:pt x="1008743" y="993775"/>
                  <a:pt x="986382" y="996109"/>
                  <a:pt x="964293" y="1000125"/>
                </a:cubicBezTo>
                <a:cubicBezTo>
                  <a:pt x="932623" y="1005883"/>
                  <a:pt x="898866" y="1018759"/>
                  <a:pt x="869043" y="1028700"/>
                </a:cubicBezTo>
                <a:lnTo>
                  <a:pt x="783318" y="1057275"/>
                </a:lnTo>
                <a:cubicBezTo>
                  <a:pt x="730927" y="1074739"/>
                  <a:pt x="777869" y="1056307"/>
                  <a:pt x="726168" y="1085850"/>
                </a:cubicBezTo>
                <a:cubicBezTo>
                  <a:pt x="713840" y="1092895"/>
                  <a:pt x="700244" y="1097595"/>
                  <a:pt x="688068" y="1104900"/>
                </a:cubicBezTo>
                <a:cubicBezTo>
                  <a:pt x="668435" y="1116680"/>
                  <a:pt x="652638" y="1135760"/>
                  <a:pt x="630918" y="1143000"/>
                </a:cubicBezTo>
                <a:lnTo>
                  <a:pt x="611868" y="1162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://cfile2.uf.tistory.com/image/2612954F54092650031E3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4" r="29579" b="20264"/>
          <a:stretch/>
        </p:blipFill>
        <p:spPr bwMode="auto">
          <a:xfrm>
            <a:off x="1965761" y="995749"/>
            <a:ext cx="2329732" cy="15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weet medieval style cathedral in Pasto, Colombia. Las Laja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77523" y="4008387"/>
            <a:ext cx="1507577" cy="185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자유형 1"/>
          <p:cNvSpPr/>
          <p:nvPr/>
        </p:nvSpPr>
        <p:spPr>
          <a:xfrm>
            <a:off x="3714750" y="3531395"/>
            <a:ext cx="1651452" cy="2979382"/>
          </a:xfrm>
          <a:custGeom>
            <a:avLst/>
            <a:gdLst>
              <a:gd name="connsiteX0" fmla="*/ 1619250 w 1651452"/>
              <a:gd name="connsiteY0" fmla="*/ 2917030 h 2979382"/>
              <a:gd name="connsiteX1" fmla="*/ 1600200 w 1651452"/>
              <a:gd name="connsiteY1" fmla="*/ 2869405 h 2979382"/>
              <a:gd name="connsiteX2" fmla="*/ 1581150 w 1651452"/>
              <a:gd name="connsiteY2" fmla="*/ 2831305 h 2979382"/>
              <a:gd name="connsiteX3" fmla="*/ 1571625 w 1651452"/>
              <a:gd name="connsiteY3" fmla="*/ 2783680 h 2979382"/>
              <a:gd name="connsiteX4" fmla="*/ 1562100 w 1651452"/>
              <a:gd name="connsiteY4" fmla="*/ 2755105 h 2979382"/>
              <a:gd name="connsiteX5" fmla="*/ 1552575 w 1651452"/>
              <a:gd name="connsiteY5" fmla="*/ 2688430 h 2979382"/>
              <a:gd name="connsiteX6" fmla="*/ 1543050 w 1651452"/>
              <a:gd name="connsiteY6" fmla="*/ 2659855 h 2979382"/>
              <a:gd name="connsiteX7" fmla="*/ 1533525 w 1651452"/>
              <a:gd name="connsiteY7" fmla="*/ 2507455 h 2979382"/>
              <a:gd name="connsiteX8" fmla="*/ 1524000 w 1651452"/>
              <a:gd name="connsiteY8" fmla="*/ 2450305 h 2979382"/>
              <a:gd name="connsiteX9" fmla="*/ 1504950 w 1651452"/>
              <a:gd name="connsiteY9" fmla="*/ 2269330 h 2979382"/>
              <a:gd name="connsiteX10" fmla="*/ 1485900 w 1651452"/>
              <a:gd name="connsiteY10" fmla="*/ 2212180 h 2979382"/>
              <a:gd name="connsiteX11" fmla="*/ 1476375 w 1651452"/>
              <a:gd name="connsiteY11" fmla="*/ 2174080 h 2979382"/>
              <a:gd name="connsiteX12" fmla="*/ 1466850 w 1651452"/>
              <a:gd name="connsiteY12" fmla="*/ 2145505 h 2979382"/>
              <a:gd name="connsiteX13" fmla="*/ 1447800 w 1651452"/>
              <a:gd name="connsiteY13" fmla="*/ 2059780 h 2979382"/>
              <a:gd name="connsiteX14" fmla="*/ 1409700 w 1651452"/>
              <a:gd name="connsiteY14" fmla="*/ 1993105 h 2979382"/>
              <a:gd name="connsiteX15" fmla="*/ 1390650 w 1651452"/>
              <a:gd name="connsiteY15" fmla="*/ 1926430 h 2979382"/>
              <a:gd name="connsiteX16" fmla="*/ 1371600 w 1651452"/>
              <a:gd name="connsiteY16" fmla="*/ 1897855 h 2979382"/>
              <a:gd name="connsiteX17" fmla="*/ 1352550 w 1651452"/>
              <a:gd name="connsiteY17" fmla="*/ 1859755 h 2979382"/>
              <a:gd name="connsiteX18" fmla="*/ 1333500 w 1651452"/>
              <a:gd name="connsiteY18" fmla="*/ 1802605 h 2979382"/>
              <a:gd name="connsiteX19" fmla="*/ 1314450 w 1651452"/>
              <a:gd name="connsiteY19" fmla="*/ 1774030 h 2979382"/>
              <a:gd name="connsiteX20" fmla="*/ 1295400 w 1651452"/>
              <a:gd name="connsiteY20" fmla="*/ 1716880 h 2979382"/>
              <a:gd name="connsiteX21" fmla="*/ 1276350 w 1651452"/>
              <a:gd name="connsiteY21" fmla="*/ 1688305 h 2979382"/>
              <a:gd name="connsiteX22" fmla="*/ 1257300 w 1651452"/>
              <a:gd name="connsiteY22" fmla="*/ 1631155 h 2979382"/>
              <a:gd name="connsiteX23" fmla="*/ 1238250 w 1651452"/>
              <a:gd name="connsiteY23" fmla="*/ 1564480 h 2979382"/>
              <a:gd name="connsiteX24" fmla="*/ 1228725 w 1651452"/>
              <a:gd name="connsiteY24" fmla="*/ 1535905 h 2979382"/>
              <a:gd name="connsiteX25" fmla="*/ 1209675 w 1651452"/>
              <a:gd name="connsiteY25" fmla="*/ 1450180 h 2979382"/>
              <a:gd name="connsiteX26" fmla="*/ 1200150 w 1651452"/>
              <a:gd name="connsiteY26" fmla="*/ 1364455 h 2979382"/>
              <a:gd name="connsiteX27" fmla="*/ 1190625 w 1651452"/>
              <a:gd name="connsiteY27" fmla="*/ 1326355 h 2979382"/>
              <a:gd name="connsiteX28" fmla="*/ 1171575 w 1651452"/>
              <a:gd name="connsiteY28" fmla="*/ 1107280 h 2979382"/>
              <a:gd name="connsiteX29" fmla="*/ 1152525 w 1651452"/>
              <a:gd name="connsiteY29" fmla="*/ 1012030 h 2979382"/>
              <a:gd name="connsiteX30" fmla="*/ 1143000 w 1651452"/>
              <a:gd name="connsiteY30" fmla="*/ 964405 h 2979382"/>
              <a:gd name="connsiteX31" fmla="*/ 1123950 w 1651452"/>
              <a:gd name="connsiteY31" fmla="*/ 907255 h 2979382"/>
              <a:gd name="connsiteX32" fmla="*/ 1114425 w 1651452"/>
              <a:gd name="connsiteY32" fmla="*/ 869155 h 2979382"/>
              <a:gd name="connsiteX33" fmla="*/ 1085850 w 1651452"/>
              <a:gd name="connsiteY33" fmla="*/ 840580 h 2979382"/>
              <a:gd name="connsiteX34" fmla="*/ 1038225 w 1651452"/>
              <a:gd name="connsiteY34" fmla="*/ 792955 h 2979382"/>
              <a:gd name="connsiteX35" fmla="*/ 1000125 w 1651452"/>
              <a:gd name="connsiteY35" fmla="*/ 735805 h 2979382"/>
              <a:gd name="connsiteX36" fmla="*/ 971550 w 1651452"/>
              <a:gd name="connsiteY36" fmla="*/ 707230 h 2979382"/>
              <a:gd name="connsiteX37" fmla="*/ 923925 w 1651452"/>
              <a:gd name="connsiteY37" fmla="*/ 640555 h 2979382"/>
              <a:gd name="connsiteX38" fmla="*/ 895350 w 1651452"/>
              <a:gd name="connsiteY38" fmla="*/ 573880 h 2979382"/>
              <a:gd name="connsiteX39" fmla="*/ 876300 w 1651452"/>
              <a:gd name="connsiteY39" fmla="*/ 545305 h 2979382"/>
              <a:gd name="connsiteX40" fmla="*/ 866775 w 1651452"/>
              <a:gd name="connsiteY40" fmla="*/ 516730 h 2979382"/>
              <a:gd name="connsiteX41" fmla="*/ 828675 w 1651452"/>
              <a:gd name="connsiteY41" fmla="*/ 459580 h 2979382"/>
              <a:gd name="connsiteX42" fmla="*/ 781050 w 1651452"/>
              <a:gd name="connsiteY42" fmla="*/ 373855 h 2979382"/>
              <a:gd name="connsiteX43" fmla="*/ 752475 w 1651452"/>
              <a:gd name="connsiteY43" fmla="*/ 316705 h 2979382"/>
              <a:gd name="connsiteX44" fmla="*/ 742950 w 1651452"/>
              <a:gd name="connsiteY44" fmla="*/ 288130 h 2979382"/>
              <a:gd name="connsiteX45" fmla="*/ 723900 w 1651452"/>
              <a:gd name="connsiteY45" fmla="*/ 259555 h 2979382"/>
              <a:gd name="connsiteX46" fmla="*/ 714375 w 1651452"/>
              <a:gd name="connsiteY46" fmla="*/ 230980 h 2979382"/>
              <a:gd name="connsiteX47" fmla="*/ 695325 w 1651452"/>
              <a:gd name="connsiteY47" fmla="*/ 202405 h 2979382"/>
              <a:gd name="connsiteX48" fmla="*/ 685800 w 1651452"/>
              <a:gd name="connsiteY48" fmla="*/ 173830 h 2979382"/>
              <a:gd name="connsiteX49" fmla="*/ 600075 w 1651452"/>
              <a:gd name="connsiteY49" fmla="*/ 107155 h 2979382"/>
              <a:gd name="connsiteX50" fmla="*/ 571500 w 1651452"/>
              <a:gd name="connsiteY50" fmla="*/ 88105 h 2979382"/>
              <a:gd name="connsiteX51" fmla="*/ 542925 w 1651452"/>
              <a:gd name="connsiteY51" fmla="*/ 69055 h 2979382"/>
              <a:gd name="connsiteX52" fmla="*/ 504825 w 1651452"/>
              <a:gd name="connsiteY52" fmla="*/ 40480 h 2979382"/>
              <a:gd name="connsiteX53" fmla="*/ 476250 w 1651452"/>
              <a:gd name="connsiteY53" fmla="*/ 30955 h 2979382"/>
              <a:gd name="connsiteX54" fmla="*/ 438150 w 1651452"/>
              <a:gd name="connsiteY54" fmla="*/ 2380 h 2979382"/>
              <a:gd name="connsiteX55" fmla="*/ 342900 w 1651452"/>
              <a:gd name="connsiteY55" fmla="*/ 40480 h 2979382"/>
              <a:gd name="connsiteX56" fmla="*/ 314325 w 1651452"/>
              <a:gd name="connsiteY56" fmla="*/ 50005 h 2979382"/>
              <a:gd name="connsiteX57" fmla="*/ 257175 w 1651452"/>
              <a:gd name="connsiteY57" fmla="*/ 88105 h 2979382"/>
              <a:gd name="connsiteX58" fmla="*/ 171450 w 1651452"/>
              <a:gd name="connsiteY58" fmla="*/ 135730 h 2979382"/>
              <a:gd name="connsiteX59" fmla="*/ 152400 w 1651452"/>
              <a:gd name="connsiteY59" fmla="*/ 164305 h 2979382"/>
              <a:gd name="connsiteX60" fmla="*/ 95250 w 1651452"/>
              <a:gd name="connsiteY60" fmla="*/ 202405 h 2979382"/>
              <a:gd name="connsiteX61" fmla="*/ 76200 w 1651452"/>
              <a:gd name="connsiteY61" fmla="*/ 230980 h 2979382"/>
              <a:gd name="connsiteX62" fmla="*/ 9525 w 1651452"/>
              <a:gd name="connsiteY62" fmla="*/ 259555 h 2979382"/>
              <a:gd name="connsiteX63" fmla="*/ 0 w 1651452"/>
              <a:gd name="connsiteY63" fmla="*/ 288130 h 2979382"/>
              <a:gd name="connsiteX64" fmla="*/ 19050 w 1651452"/>
              <a:gd name="connsiteY64" fmla="*/ 354805 h 2979382"/>
              <a:gd name="connsiteX65" fmla="*/ 66675 w 1651452"/>
              <a:gd name="connsiteY65" fmla="*/ 411955 h 2979382"/>
              <a:gd name="connsiteX66" fmla="*/ 85725 w 1651452"/>
              <a:gd name="connsiteY66" fmla="*/ 469105 h 2979382"/>
              <a:gd name="connsiteX67" fmla="*/ 123825 w 1651452"/>
              <a:gd name="connsiteY67" fmla="*/ 526255 h 2979382"/>
              <a:gd name="connsiteX68" fmla="*/ 142875 w 1651452"/>
              <a:gd name="connsiteY68" fmla="*/ 583405 h 2979382"/>
              <a:gd name="connsiteX69" fmla="*/ 152400 w 1651452"/>
              <a:gd name="connsiteY69" fmla="*/ 611980 h 2979382"/>
              <a:gd name="connsiteX70" fmla="*/ 180975 w 1651452"/>
              <a:gd name="connsiteY70" fmla="*/ 640555 h 2979382"/>
              <a:gd name="connsiteX71" fmla="*/ 190500 w 1651452"/>
              <a:gd name="connsiteY71" fmla="*/ 669130 h 2979382"/>
              <a:gd name="connsiteX72" fmla="*/ 209550 w 1651452"/>
              <a:gd name="connsiteY72" fmla="*/ 697705 h 2979382"/>
              <a:gd name="connsiteX73" fmla="*/ 219075 w 1651452"/>
              <a:gd name="connsiteY73" fmla="*/ 735805 h 2979382"/>
              <a:gd name="connsiteX74" fmla="*/ 266700 w 1651452"/>
              <a:gd name="connsiteY74" fmla="*/ 792955 h 2979382"/>
              <a:gd name="connsiteX75" fmla="*/ 276225 w 1651452"/>
              <a:gd name="connsiteY75" fmla="*/ 821530 h 2979382"/>
              <a:gd name="connsiteX76" fmla="*/ 295275 w 1651452"/>
              <a:gd name="connsiteY76" fmla="*/ 850105 h 2979382"/>
              <a:gd name="connsiteX77" fmla="*/ 304800 w 1651452"/>
              <a:gd name="connsiteY77" fmla="*/ 888205 h 2979382"/>
              <a:gd name="connsiteX78" fmla="*/ 323850 w 1651452"/>
              <a:gd name="connsiteY78" fmla="*/ 926305 h 2979382"/>
              <a:gd name="connsiteX79" fmla="*/ 361950 w 1651452"/>
              <a:gd name="connsiteY79" fmla="*/ 983455 h 2979382"/>
              <a:gd name="connsiteX80" fmla="*/ 390525 w 1651452"/>
              <a:gd name="connsiteY80" fmla="*/ 1040605 h 2979382"/>
              <a:gd name="connsiteX81" fmla="*/ 400050 w 1651452"/>
              <a:gd name="connsiteY81" fmla="*/ 1069180 h 2979382"/>
              <a:gd name="connsiteX82" fmla="*/ 419100 w 1651452"/>
              <a:gd name="connsiteY82" fmla="*/ 1107280 h 2979382"/>
              <a:gd name="connsiteX83" fmla="*/ 428625 w 1651452"/>
              <a:gd name="connsiteY83" fmla="*/ 1135855 h 2979382"/>
              <a:gd name="connsiteX84" fmla="*/ 466725 w 1651452"/>
              <a:gd name="connsiteY84" fmla="*/ 1193005 h 2979382"/>
              <a:gd name="connsiteX85" fmla="*/ 476250 w 1651452"/>
              <a:gd name="connsiteY85" fmla="*/ 1231105 h 2979382"/>
              <a:gd name="connsiteX86" fmla="*/ 495300 w 1651452"/>
              <a:gd name="connsiteY86" fmla="*/ 1288255 h 2979382"/>
              <a:gd name="connsiteX87" fmla="*/ 504825 w 1651452"/>
              <a:gd name="connsiteY87" fmla="*/ 1316830 h 2979382"/>
              <a:gd name="connsiteX88" fmla="*/ 514350 w 1651452"/>
              <a:gd name="connsiteY88" fmla="*/ 1354930 h 2979382"/>
              <a:gd name="connsiteX89" fmla="*/ 533400 w 1651452"/>
              <a:gd name="connsiteY89" fmla="*/ 1412080 h 2979382"/>
              <a:gd name="connsiteX90" fmla="*/ 542925 w 1651452"/>
              <a:gd name="connsiteY90" fmla="*/ 1459705 h 2979382"/>
              <a:gd name="connsiteX91" fmla="*/ 561975 w 1651452"/>
              <a:gd name="connsiteY91" fmla="*/ 1516855 h 2979382"/>
              <a:gd name="connsiteX92" fmla="*/ 571500 w 1651452"/>
              <a:gd name="connsiteY92" fmla="*/ 1574005 h 2979382"/>
              <a:gd name="connsiteX93" fmla="*/ 581025 w 1651452"/>
              <a:gd name="connsiteY93" fmla="*/ 1602580 h 2979382"/>
              <a:gd name="connsiteX94" fmla="*/ 600075 w 1651452"/>
              <a:gd name="connsiteY94" fmla="*/ 1697830 h 2979382"/>
              <a:gd name="connsiteX95" fmla="*/ 619125 w 1651452"/>
              <a:gd name="connsiteY95" fmla="*/ 1764505 h 2979382"/>
              <a:gd name="connsiteX96" fmla="*/ 628650 w 1651452"/>
              <a:gd name="connsiteY96" fmla="*/ 1831180 h 2979382"/>
              <a:gd name="connsiteX97" fmla="*/ 638175 w 1651452"/>
              <a:gd name="connsiteY97" fmla="*/ 1859755 h 2979382"/>
              <a:gd name="connsiteX98" fmla="*/ 647700 w 1651452"/>
              <a:gd name="connsiteY98" fmla="*/ 1907380 h 2979382"/>
              <a:gd name="connsiteX99" fmla="*/ 657225 w 1651452"/>
              <a:gd name="connsiteY99" fmla="*/ 2193130 h 2979382"/>
              <a:gd name="connsiteX100" fmla="*/ 666750 w 1651452"/>
              <a:gd name="connsiteY100" fmla="*/ 2955130 h 2979382"/>
              <a:gd name="connsiteX101" fmla="*/ 847725 w 1651452"/>
              <a:gd name="connsiteY101" fmla="*/ 2945605 h 2979382"/>
              <a:gd name="connsiteX102" fmla="*/ 1123950 w 1651452"/>
              <a:gd name="connsiteY102" fmla="*/ 2936080 h 2979382"/>
              <a:gd name="connsiteX103" fmla="*/ 1619250 w 1651452"/>
              <a:gd name="connsiteY103" fmla="*/ 2917030 h 297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651452" h="2979382">
                <a:moveTo>
                  <a:pt x="1619250" y="2917030"/>
                </a:moveTo>
                <a:cubicBezTo>
                  <a:pt x="1698625" y="2905918"/>
                  <a:pt x="1607144" y="2885029"/>
                  <a:pt x="1600200" y="2869405"/>
                </a:cubicBezTo>
                <a:cubicBezTo>
                  <a:pt x="1594433" y="2856430"/>
                  <a:pt x="1585640" y="2844775"/>
                  <a:pt x="1581150" y="2831305"/>
                </a:cubicBezTo>
                <a:cubicBezTo>
                  <a:pt x="1576030" y="2815946"/>
                  <a:pt x="1575552" y="2799386"/>
                  <a:pt x="1571625" y="2783680"/>
                </a:cubicBezTo>
                <a:cubicBezTo>
                  <a:pt x="1569190" y="2773940"/>
                  <a:pt x="1565275" y="2764630"/>
                  <a:pt x="1562100" y="2755105"/>
                </a:cubicBezTo>
                <a:cubicBezTo>
                  <a:pt x="1558925" y="2732880"/>
                  <a:pt x="1556978" y="2710445"/>
                  <a:pt x="1552575" y="2688430"/>
                </a:cubicBezTo>
                <a:cubicBezTo>
                  <a:pt x="1550606" y="2678585"/>
                  <a:pt x="1544101" y="2669840"/>
                  <a:pt x="1543050" y="2659855"/>
                </a:cubicBezTo>
                <a:cubicBezTo>
                  <a:pt x="1537722" y="2609236"/>
                  <a:pt x="1538133" y="2558145"/>
                  <a:pt x="1533525" y="2507455"/>
                </a:cubicBezTo>
                <a:cubicBezTo>
                  <a:pt x="1531777" y="2488222"/>
                  <a:pt x="1526133" y="2469500"/>
                  <a:pt x="1524000" y="2450305"/>
                </a:cubicBezTo>
                <a:cubicBezTo>
                  <a:pt x="1519819" y="2412677"/>
                  <a:pt x="1515649" y="2315692"/>
                  <a:pt x="1504950" y="2269330"/>
                </a:cubicBezTo>
                <a:cubicBezTo>
                  <a:pt x="1500435" y="2249764"/>
                  <a:pt x="1490770" y="2231661"/>
                  <a:pt x="1485900" y="2212180"/>
                </a:cubicBezTo>
                <a:cubicBezTo>
                  <a:pt x="1482725" y="2199480"/>
                  <a:pt x="1479971" y="2186667"/>
                  <a:pt x="1476375" y="2174080"/>
                </a:cubicBezTo>
                <a:cubicBezTo>
                  <a:pt x="1473617" y="2164426"/>
                  <a:pt x="1469285" y="2155245"/>
                  <a:pt x="1466850" y="2145505"/>
                </a:cubicBezTo>
                <a:cubicBezTo>
                  <a:pt x="1462324" y="2127400"/>
                  <a:pt x="1455133" y="2079336"/>
                  <a:pt x="1447800" y="2059780"/>
                </a:cubicBezTo>
                <a:cubicBezTo>
                  <a:pt x="1422752" y="1992984"/>
                  <a:pt x="1437335" y="2048375"/>
                  <a:pt x="1409700" y="1993105"/>
                </a:cubicBezTo>
                <a:cubicBezTo>
                  <a:pt x="1391164" y="1956034"/>
                  <a:pt x="1408961" y="1969156"/>
                  <a:pt x="1390650" y="1926430"/>
                </a:cubicBezTo>
                <a:cubicBezTo>
                  <a:pt x="1386141" y="1915908"/>
                  <a:pt x="1377280" y="1907794"/>
                  <a:pt x="1371600" y="1897855"/>
                </a:cubicBezTo>
                <a:cubicBezTo>
                  <a:pt x="1364555" y="1885527"/>
                  <a:pt x="1357823" y="1872938"/>
                  <a:pt x="1352550" y="1859755"/>
                </a:cubicBezTo>
                <a:cubicBezTo>
                  <a:pt x="1345092" y="1841111"/>
                  <a:pt x="1344639" y="1819313"/>
                  <a:pt x="1333500" y="1802605"/>
                </a:cubicBezTo>
                <a:cubicBezTo>
                  <a:pt x="1327150" y="1793080"/>
                  <a:pt x="1319099" y="1784491"/>
                  <a:pt x="1314450" y="1774030"/>
                </a:cubicBezTo>
                <a:cubicBezTo>
                  <a:pt x="1306295" y="1755680"/>
                  <a:pt x="1306539" y="1733588"/>
                  <a:pt x="1295400" y="1716880"/>
                </a:cubicBezTo>
                <a:cubicBezTo>
                  <a:pt x="1289050" y="1707355"/>
                  <a:pt x="1280999" y="1698766"/>
                  <a:pt x="1276350" y="1688305"/>
                </a:cubicBezTo>
                <a:cubicBezTo>
                  <a:pt x="1268195" y="1669955"/>
                  <a:pt x="1263650" y="1650205"/>
                  <a:pt x="1257300" y="1631155"/>
                </a:cubicBezTo>
                <a:cubicBezTo>
                  <a:pt x="1234462" y="1562642"/>
                  <a:pt x="1262170" y="1648201"/>
                  <a:pt x="1238250" y="1564480"/>
                </a:cubicBezTo>
                <a:cubicBezTo>
                  <a:pt x="1235492" y="1554826"/>
                  <a:pt x="1230903" y="1545706"/>
                  <a:pt x="1228725" y="1535905"/>
                </a:cubicBezTo>
                <a:cubicBezTo>
                  <a:pt x="1206374" y="1435325"/>
                  <a:pt x="1231117" y="1514506"/>
                  <a:pt x="1209675" y="1450180"/>
                </a:cubicBezTo>
                <a:cubicBezTo>
                  <a:pt x="1206500" y="1421605"/>
                  <a:pt x="1204522" y="1392872"/>
                  <a:pt x="1200150" y="1364455"/>
                </a:cubicBezTo>
                <a:cubicBezTo>
                  <a:pt x="1198159" y="1351516"/>
                  <a:pt x="1191712" y="1339401"/>
                  <a:pt x="1190625" y="1326355"/>
                </a:cubicBezTo>
                <a:cubicBezTo>
                  <a:pt x="1171686" y="1099090"/>
                  <a:pt x="1202613" y="1200394"/>
                  <a:pt x="1171575" y="1107280"/>
                </a:cubicBezTo>
                <a:cubicBezTo>
                  <a:pt x="1148239" y="943927"/>
                  <a:pt x="1174691" y="1100694"/>
                  <a:pt x="1152525" y="1012030"/>
                </a:cubicBezTo>
                <a:cubicBezTo>
                  <a:pt x="1148598" y="996324"/>
                  <a:pt x="1147260" y="980024"/>
                  <a:pt x="1143000" y="964405"/>
                </a:cubicBezTo>
                <a:cubicBezTo>
                  <a:pt x="1137716" y="945032"/>
                  <a:pt x="1128820" y="926736"/>
                  <a:pt x="1123950" y="907255"/>
                </a:cubicBezTo>
                <a:cubicBezTo>
                  <a:pt x="1120775" y="894555"/>
                  <a:pt x="1120920" y="880521"/>
                  <a:pt x="1114425" y="869155"/>
                </a:cubicBezTo>
                <a:cubicBezTo>
                  <a:pt x="1107742" y="857459"/>
                  <a:pt x="1094474" y="850928"/>
                  <a:pt x="1085850" y="840580"/>
                </a:cubicBezTo>
                <a:cubicBezTo>
                  <a:pt x="1046163" y="792955"/>
                  <a:pt x="1090612" y="827880"/>
                  <a:pt x="1038225" y="792955"/>
                </a:cubicBezTo>
                <a:cubicBezTo>
                  <a:pt x="1025525" y="773905"/>
                  <a:pt x="1016314" y="751994"/>
                  <a:pt x="1000125" y="735805"/>
                </a:cubicBezTo>
                <a:cubicBezTo>
                  <a:pt x="990600" y="726280"/>
                  <a:pt x="979380" y="718191"/>
                  <a:pt x="971550" y="707230"/>
                </a:cubicBezTo>
                <a:cubicBezTo>
                  <a:pt x="908865" y="619471"/>
                  <a:pt x="998221" y="714851"/>
                  <a:pt x="923925" y="640555"/>
                </a:cubicBezTo>
                <a:cubicBezTo>
                  <a:pt x="913239" y="608497"/>
                  <a:pt x="914182" y="606836"/>
                  <a:pt x="895350" y="573880"/>
                </a:cubicBezTo>
                <a:cubicBezTo>
                  <a:pt x="889670" y="563941"/>
                  <a:pt x="881420" y="555544"/>
                  <a:pt x="876300" y="545305"/>
                </a:cubicBezTo>
                <a:cubicBezTo>
                  <a:pt x="871810" y="536325"/>
                  <a:pt x="871651" y="525507"/>
                  <a:pt x="866775" y="516730"/>
                </a:cubicBezTo>
                <a:cubicBezTo>
                  <a:pt x="855656" y="496716"/>
                  <a:pt x="835915" y="481300"/>
                  <a:pt x="828675" y="459580"/>
                </a:cubicBezTo>
                <a:cubicBezTo>
                  <a:pt x="805365" y="389651"/>
                  <a:pt x="823824" y="416629"/>
                  <a:pt x="781050" y="373855"/>
                </a:cubicBezTo>
                <a:cubicBezTo>
                  <a:pt x="757109" y="302031"/>
                  <a:pt x="789404" y="390563"/>
                  <a:pt x="752475" y="316705"/>
                </a:cubicBezTo>
                <a:cubicBezTo>
                  <a:pt x="747985" y="307725"/>
                  <a:pt x="747440" y="297110"/>
                  <a:pt x="742950" y="288130"/>
                </a:cubicBezTo>
                <a:cubicBezTo>
                  <a:pt x="737830" y="277891"/>
                  <a:pt x="729020" y="269794"/>
                  <a:pt x="723900" y="259555"/>
                </a:cubicBezTo>
                <a:cubicBezTo>
                  <a:pt x="719410" y="250575"/>
                  <a:pt x="718865" y="239960"/>
                  <a:pt x="714375" y="230980"/>
                </a:cubicBezTo>
                <a:cubicBezTo>
                  <a:pt x="709255" y="220741"/>
                  <a:pt x="700445" y="212644"/>
                  <a:pt x="695325" y="202405"/>
                </a:cubicBezTo>
                <a:cubicBezTo>
                  <a:pt x="690835" y="193425"/>
                  <a:pt x="691369" y="182184"/>
                  <a:pt x="685800" y="173830"/>
                </a:cubicBezTo>
                <a:cubicBezTo>
                  <a:pt x="667894" y="146971"/>
                  <a:pt x="622782" y="122293"/>
                  <a:pt x="600075" y="107155"/>
                </a:cubicBezTo>
                <a:lnTo>
                  <a:pt x="571500" y="88105"/>
                </a:lnTo>
                <a:cubicBezTo>
                  <a:pt x="561975" y="81755"/>
                  <a:pt x="552083" y="75924"/>
                  <a:pt x="542925" y="69055"/>
                </a:cubicBezTo>
                <a:cubicBezTo>
                  <a:pt x="530225" y="59530"/>
                  <a:pt x="518608" y="48356"/>
                  <a:pt x="504825" y="40480"/>
                </a:cubicBezTo>
                <a:cubicBezTo>
                  <a:pt x="496108" y="35499"/>
                  <a:pt x="485775" y="34130"/>
                  <a:pt x="476250" y="30955"/>
                </a:cubicBezTo>
                <a:cubicBezTo>
                  <a:pt x="463550" y="21430"/>
                  <a:pt x="453717" y="5493"/>
                  <a:pt x="438150" y="2380"/>
                </a:cubicBezTo>
                <a:cubicBezTo>
                  <a:pt x="384868" y="-8276"/>
                  <a:pt x="380400" y="19052"/>
                  <a:pt x="342900" y="40480"/>
                </a:cubicBezTo>
                <a:cubicBezTo>
                  <a:pt x="334183" y="45461"/>
                  <a:pt x="323850" y="46830"/>
                  <a:pt x="314325" y="50005"/>
                </a:cubicBezTo>
                <a:cubicBezTo>
                  <a:pt x="250909" y="113421"/>
                  <a:pt x="319206" y="53643"/>
                  <a:pt x="257175" y="88105"/>
                </a:cubicBezTo>
                <a:cubicBezTo>
                  <a:pt x="158919" y="142692"/>
                  <a:pt x="236108" y="114177"/>
                  <a:pt x="171450" y="135730"/>
                </a:cubicBezTo>
                <a:cubicBezTo>
                  <a:pt x="165100" y="145255"/>
                  <a:pt x="161015" y="156767"/>
                  <a:pt x="152400" y="164305"/>
                </a:cubicBezTo>
                <a:cubicBezTo>
                  <a:pt x="135170" y="179382"/>
                  <a:pt x="95250" y="202405"/>
                  <a:pt x="95250" y="202405"/>
                </a:cubicBezTo>
                <a:cubicBezTo>
                  <a:pt x="88900" y="211930"/>
                  <a:pt x="84994" y="223651"/>
                  <a:pt x="76200" y="230980"/>
                </a:cubicBezTo>
                <a:cubicBezTo>
                  <a:pt x="60507" y="244058"/>
                  <a:pt x="29377" y="252938"/>
                  <a:pt x="9525" y="259555"/>
                </a:cubicBezTo>
                <a:cubicBezTo>
                  <a:pt x="6350" y="269080"/>
                  <a:pt x="0" y="278090"/>
                  <a:pt x="0" y="288130"/>
                </a:cubicBezTo>
                <a:cubicBezTo>
                  <a:pt x="0" y="291305"/>
                  <a:pt x="14558" y="348067"/>
                  <a:pt x="19050" y="354805"/>
                </a:cubicBezTo>
                <a:cubicBezTo>
                  <a:pt x="48958" y="399667"/>
                  <a:pt x="45900" y="365210"/>
                  <a:pt x="66675" y="411955"/>
                </a:cubicBezTo>
                <a:cubicBezTo>
                  <a:pt x="74830" y="430305"/>
                  <a:pt x="74586" y="452397"/>
                  <a:pt x="85725" y="469105"/>
                </a:cubicBezTo>
                <a:cubicBezTo>
                  <a:pt x="98425" y="488155"/>
                  <a:pt x="116585" y="504535"/>
                  <a:pt x="123825" y="526255"/>
                </a:cubicBezTo>
                <a:lnTo>
                  <a:pt x="142875" y="583405"/>
                </a:lnTo>
                <a:cubicBezTo>
                  <a:pt x="146050" y="592930"/>
                  <a:pt x="145300" y="604880"/>
                  <a:pt x="152400" y="611980"/>
                </a:cubicBezTo>
                <a:lnTo>
                  <a:pt x="180975" y="640555"/>
                </a:lnTo>
                <a:cubicBezTo>
                  <a:pt x="184150" y="650080"/>
                  <a:pt x="186010" y="660150"/>
                  <a:pt x="190500" y="669130"/>
                </a:cubicBezTo>
                <a:cubicBezTo>
                  <a:pt x="195620" y="679369"/>
                  <a:pt x="205041" y="687183"/>
                  <a:pt x="209550" y="697705"/>
                </a:cubicBezTo>
                <a:cubicBezTo>
                  <a:pt x="214707" y="709737"/>
                  <a:pt x="213918" y="723773"/>
                  <a:pt x="219075" y="735805"/>
                </a:cubicBezTo>
                <a:cubicBezTo>
                  <a:pt x="229021" y="759012"/>
                  <a:pt x="249536" y="775791"/>
                  <a:pt x="266700" y="792955"/>
                </a:cubicBezTo>
                <a:cubicBezTo>
                  <a:pt x="269875" y="802480"/>
                  <a:pt x="271735" y="812550"/>
                  <a:pt x="276225" y="821530"/>
                </a:cubicBezTo>
                <a:cubicBezTo>
                  <a:pt x="281345" y="831769"/>
                  <a:pt x="290766" y="839583"/>
                  <a:pt x="295275" y="850105"/>
                </a:cubicBezTo>
                <a:cubicBezTo>
                  <a:pt x="300432" y="862137"/>
                  <a:pt x="300203" y="875948"/>
                  <a:pt x="304800" y="888205"/>
                </a:cubicBezTo>
                <a:cubicBezTo>
                  <a:pt x="309786" y="901500"/>
                  <a:pt x="316545" y="914129"/>
                  <a:pt x="323850" y="926305"/>
                </a:cubicBezTo>
                <a:cubicBezTo>
                  <a:pt x="335630" y="945938"/>
                  <a:pt x="354710" y="961735"/>
                  <a:pt x="361950" y="983455"/>
                </a:cubicBezTo>
                <a:cubicBezTo>
                  <a:pt x="385891" y="1055279"/>
                  <a:pt x="353596" y="966747"/>
                  <a:pt x="390525" y="1040605"/>
                </a:cubicBezTo>
                <a:cubicBezTo>
                  <a:pt x="395015" y="1049585"/>
                  <a:pt x="396095" y="1059952"/>
                  <a:pt x="400050" y="1069180"/>
                </a:cubicBezTo>
                <a:cubicBezTo>
                  <a:pt x="405643" y="1082231"/>
                  <a:pt x="413507" y="1094229"/>
                  <a:pt x="419100" y="1107280"/>
                </a:cubicBezTo>
                <a:cubicBezTo>
                  <a:pt x="423055" y="1116508"/>
                  <a:pt x="423749" y="1127078"/>
                  <a:pt x="428625" y="1135855"/>
                </a:cubicBezTo>
                <a:cubicBezTo>
                  <a:pt x="439744" y="1155869"/>
                  <a:pt x="466725" y="1193005"/>
                  <a:pt x="466725" y="1193005"/>
                </a:cubicBezTo>
                <a:cubicBezTo>
                  <a:pt x="469900" y="1205705"/>
                  <a:pt x="472488" y="1218566"/>
                  <a:pt x="476250" y="1231105"/>
                </a:cubicBezTo>
                <a:cubicBezTo>
                  <a:pt x="482020" y="1250339"/>
                  <a:pt x="488950" y="1269205"/>
                  <a:pt x="495300" y="1288255"/>
                </a:cubicBezTo>
                <a:cubicBezTo>
                  <a:pt x="498475" y="1297780"/>
                  <a:pt x="502390" y="1307090"/>
                  <a:pt x="504825" y="1316830"/>
                </a:cubicBezTo>
                <a:cubicBezTo>
                  <a:pt x="508000" y="1329530"/>
                  <a:pt x="510588" y="1342391"/>
                  <a:pt x="514350" y="1354930"/>
                </a:cubicBezTo>
                <a:cubicBezTo>
                  <a:pt x="520120" y="1374164"/>
                  <a:pt x="529462" y="1392389"/>
                  <a:pt x="533400" y="1412080"/>
                </a:cubicBezTo>
                <a:cubicBezTo>
                  <a:pt x="536575" y="1427955"/>
                  <a:pt x="538665" y="1444086"/>
                  <a:pt x="542925" y="1459705"/>
                </a:cubicBezTo>
                <a:cubicBezTo>
                  <a:pt x="548209" y="1479078"/>
                  <a:pt x="558674" y="1497048"/>
                  <a:pt x="561975" y="1516855"/>
                </a:cubicBezTo>
                <a:cubicBezTo>
                  <a:pt x="565150" y="1535905"/>
                  <a:pt x="567310" y="1555152"/>
                  <a:pt x="571500" y="1574005"/>
                </a:cubicBezTo>
                <a:cubicBezTo>
                  <a:pt x="573678" y="1583806"/>
                  <a:pt x="578847" y="1592779"/>
                  <a:pt x="581025" y="1602580"/>
                </a:cubicBezTo>
                <a:cubicBezTo>
                  <a:pt x="599737" y="1686782"/>
                  <a:pt x="581098" y="1631410"/>
                  <a:pt x="600075" y="1697830"/>
                </a:cubicBezTo>
                <a:cubicBezTo>
                  <a:pt x="610276" y="1733534"/>
                  <a:pt x="611681" y="1723562"/>
                  <a:pt x="619125" y="1764505"/>
                </a:cubicBezTo>
                <a:cubicBezTo>
                  <a:pt x="623141" y="1786594"/>
                  <a:pt x="624247" y="1809165"/>
                  <a:pt x="628650" y="1831180"/>
                </a:cubicBezTo>
                <a:cubicBezTo>
                  <a:pt x="630619" y="1841025"/>
                  <a:pt x="635740" y="1850015"/>
                  <a:pt x="638175" y="1859755"/>
                </a:cubicBezTo>
                <a:cubicBezTo>
                  <a:pt x="642102" y="1875461"/>
                  <a:pt x="644525" y="1891505"/>
                  <a:pt x="647700" y="1907380"/>
                </a:cubicBezTo>
                <a:cubicBezTo>
                  <a:pt x="650875" y="2002630"/>
                  <a:pt x="655493" y="2097843"/>
                  <a:pt x="657225" y="2193130"/>
                </a:cubicBezTo>
                <a:cubicBezTo>
                  <a:pt x="661843" y="2447108"/>
                  <a:pt x="604408" y="2708879"/>
                  <a:pt x="666750" y="2955130"/>
                </a:cubicBezTo>
                <a:cubicBezTo>
                  <a:pt x="681576" y="3013691"/>
                  <a:pt x="787369" y="2948120"/>
                  <a:pt x="847725" y="2945605"/>
                </a:cubicBezTo>
                <a:lnTo>
                  <a:pt x="1123950" y="2936080"/>
                </a:lnTo>
                <a:cubicBezTo>
                  <a:pt x="1568443" y="2946182"/>
                  <a:pt x="1539875" y="2928142"/>
                  <a:pt x="1619250" y="291703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16543" y="2914767"/>
            <a:ext cx="2608891" cy="26088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451297" y="1864578"/>
            <a:ext cx="1786333" cy="4012899"/>
            <a:chOff x="4450780" y="1609103"/>
            <a:chExt cx="1786333" cy="4012899"/>
          </a:xfrm>
        </p:grpSpPr>
        <p:pic>
          <p:nvPicPr>
            <p:cNvPr id="20" name="Picture 2" descr="http://cfile205.uf.daum.net/image/2426963C535C698201FA7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06" t="16322" r="26285"/>
            <a:stretch/>
          </p:blipFill>
          <p:spPr bwMode="auto">
            <a:xfrm rot="859683">
              <a:off x="4654008" y="2609814"/>
              <a:ext cx="754560" cy="523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http://www.scholas.eu/shop/admin/contents/img/20120223103139_obj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2" r="24151"/>
            <a:stretch/>
          </p:blipFill>
          <p:spPr bwMode="auto">
            <a:xfrm rot="2327508">
              <a:off x="4803972" y="3348835"/>
              <a:ext cx="995373" cy="11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http://www.scholas.eu/shop/admin/contents/img/20120223103139_obj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2" r="24151"/>
            <a:stretch/>
          </p:blipFill>
          <p:spPr bwMode="auto">
            <a:xfrm rot="3600000">
              <a:off x="5153913" y="4538803"/>
              <a:ext cx="995373" cy="11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s://st3.depositphotos.com/1077687/13870/v/450/depositphotos_138703796-stock-illustration-island-silhouette-symbol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92" t="24649" r="15083" b="27155"/>
            <a:stretch/>
          </p:blipFill>
          <p:spPr bwMode="auto">
            <a:xfrm rot="1800000">
              <a:off x="4450780" y="1609103"/>
              <a:ext cx="1178666" cy="796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4" descr="https://static-cdn.jtvnw.net/jtv_user_pictures/scx1450-profile_image-085e9c34400634fe-300x3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094853" y="1003236"/>
            <a:ext cx="910487" cy="9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52346" y="3033353"/>
            <a:ext cx="2371719" cy="2371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1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096765" y="693567"/>
            <a:ext cx="6988840" cy="5836321"/>
            <a:chOff x="2096765" y="693567"/>
            <a:chExt cx="6988840" cy="5836321"/>
          </a:xfrm>
        </p:grpSpPr>
        <p:grpSp>
          <p:nvGrpSpPr>
            <p:cNvPr id="10" name="그룹 9"/>
            <p:cNvGrpSpPr/>
            <p:nvPr/>
          </p:nvGrpSpPr>
          <p:grpSpPr>
            <a:xfrm>
              <a:off x="2096765" y="693567"/>
              <a:ext cx="6988840" cy="5836321"/>
              <a:chOff x="2096765" y="693567"/>
              <a:chExt cx="6988840" cy="583632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340991" y="1082975"/>
                <a:ext cx="5083991" cy="5083991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4400000">
                <a:off x="1944416" y="4473175"/>
                <a:ext cx="2209062" cy="190436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이등변 삼각형 37"/>
              <p:cNvSpPr/>
              <p:nvPr/>
            </p:nvSpPr>
            <p:spPr>
              <a:xfrm rot="18389100">
                <a:off x="2622380" y="2096239"/>
                <a:ext cx="1552976" cy="133877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이등변 삼각형 38"/>
              <p:cNvSpPr/>
              <p:nvPr/>
            </p:nvSpPr>
            <p:spPr>
              <a:xfrm rot="20003301">
                <a:off x="3660346" y="1394853"/>
                <a:ext cx="1446827" cy="1247265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15727507">
                <a:off x="2909575" y="3381531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>
                <a:off x="3629025" y="2334965"/>
                <a:ext cx="1714500" cy="3240330"/>
              </a:xfrm>
              <a:custGeom>
                <a:avLst/>
                <a:gdLst>
                  <a:gd name="connsiteX0" fmla="*/ 838200 w 1714500"/>
                  <a:gd name="connsiteY0" fmla="*/ 363228 h 3240330"/>
                  <a:gd name="connsiteX1" fmla="*/ 742950 w 1714500"/>
                  <a:gd name="connsiteY1" fmla="*/ 372753 h 3240330"/>
                  <a:gd name="connsiteX2" fmla="*/ 704850 w 1714500"/>
                  <a:gd name="connsiteY2" fmla="*/ 382278 h 3240330"/>
                  <a:gd name="connsiteX3" fmla="*/ 571500 w 1714500"/>
                  <a:gd name="connsiteY3" fmla="*/ 401328 h 3240330"/>
                  <a:gd name="connsiteX4" fmla="*/ 533400 w 1714500"/>
                  <a:gd name="connsiteY4" fmla="*/ 410853 h 3240330"/>
                  <a:gd name="connsiteX5" fmla="*/ 504825 w 1714500"/>
                  <a:gd name="connsiteY5" fmla="*/ 420378 h 3240330"/>
                  <a:gd name="connsiteX6" fmla="*/ 419100 w 1714500"/>
                  <a:gd name="connsiteY6" fmla="*/ 439428 h 3240330"/>
                  <a:gd name="connsiteX7" fmla="*/ 400050 w 1714500"/>
                  <a:gd name="connsiteY7" fmla="*/ 468003 h 3240330"/>
                  <a:gd name="connsiteX8" fmla="*/ 342900 w 1714500"/>
                  <a:gd name="connsiteY8" fmla="*/ 515628 h 3240330"/>
                  <a:gd name="connsiteX9" fmla="*/ 323850 w 1714500"/>
                  <a:gd name="connsiteY9" fmla="*/ 544203 h 3240330"/>
                  <a:gd name="connsiteX10" fmla="*/ 266700 w 1714500"/>
                  <a:gd name="connsiteY10" fmla="*/ 582303 h 3240330"/>
                  <a:gd name="connsiteX11" fmla="*/ 238125 w 1714500"/>
                  <a:gd name="connsiteY11" fmla="*/ 620403 h 3240330"/>
                  <a:gd name="connsiteX12" fmla="*/ 200025 w 1714500"/>
                  <a:gd name="connsiteY12" fmla="*/ 639453 h 3240330"/>
                  <a:gd name="connsiteX13" fmla="*/ 171450 w 1714500"/>
                  <a:gd name="connsiteY13" fmla="*/ 668028 h 3240330"/>
                  <a:gd name="connsiteX14" fmla="*/ 142875 w 1714500"/>
                  <a:gd name="connsiteY14" fmla="*/ 725178 h 3240330"/>
                  <a:gd name="connsiteX15" fmla="*/ 133350 w 1714500"/>
                  <a:gd name="connsiteY15" fmla="*/ 753753 h 3240330"/>
                  <a:gd name="connsiteX16" fmla="*/ 114300 w 1714500"/>
                  <a:gd name="connsiteY16" fmla="*/ 782328 h 3240330"/>
                  <a:gd name="connsiteX17" fmla="*/ 104775 w 1714500"/>
                  <a:gd name="connsiteY17" fmla="*/ 810903 h 3240330"/>
                  <a:gd name="connsiteX18" fmla="*/ 76200 w 1714500"/>
                  <a:gd name="connsiteY18" fmla="*/ 868053 h 3240330"/>
                  <a:gd name="connsiteX19" fmla="*/ 85725 w 1714500"/>
                  <a:gd name="connsiteY19" fmla="*/ 1134753 h 3240330"/>
                  <a:gd name="connsiteX20" fmla="*/ 104775 w 1714500"/>
                  <a:gd name="connsiteY20" fmla="*/ 1191903 h 3240330"/>
                  <a:gd name="connsiteX21" fmla="*/ 123825 w 1714500"/>
                  <a:gd name="connsiteY21" fmla="*/ 1220478 h 3240330"/>
                  <a:gd name="connsiteX22" fmla="*/ 133350 w 1714500"/>
                  <a:gd name="connsiteY22" fmla="*/ 1258578 h 3240330"/>
                  <a:gd name="connsiteX23" fmla="*/ 171450 w 1714500"/>
                  <a:gd name="connsiteY23" fmla="*/ 1315728 h 3240330"/>
                  <a:gd name="connsiteX24" fmla="*/ 190500 w 1714500"/>
                  <a:gd name="connsiteY24" fmla="*/ 1344303 h 3240330"/>
                  <a:gd name="connsiteX25" fmla="*/ 209550 w 1714500"/>
                  <a:gd name="connsiteY25" fmla="*/ 1382403 h 3240330"/>
                  <a:gd name="connsiteX26" fmla="*/ 228600 w 1714500"/>
                  <a:gd name="connsiteY26" fmla="*/ 1410978 h 3240330"/>
                  <a:gd name="connsiteX27" fmla="*/ 257175 w 1714500"/>
                  <a:gd name="connsiteY27" fmla="*/ 1468128 h 3240330"/>
                  <a:gd name="connsiteX28" fmla="*/ 257175 w 1714500"/>
                  <a:gd name="connsiteY28" fmla="*/ 1658628 h 3240330"/>
                  <a:gd name="connsiteX29" fmla="*/ 219075 w 1714500"/>
                  <a:gd name="connsiteY29" fmla="*/ 1753878 h 3240330"/>
                  <a:gd name="connsiteX30" fmla="*/ 180975 w 1714500"/>
                  <a:gd name="connsiteY30" fmla="*/ 1811028 h 3240330"/>
                  <a:gd name="connsiteX31" fmla="*/ 152400 w 1714500"/>
                  <a:gd name="connsiteY31" fmla="*/ 1868178 h 3240330"/>
                  <a:gd name="connsiteX32" fmla="*/ 142875 w 1714500"/>
                  <a:gd name="connsiteY32" fmla="*/ 1896753 h 3240330"/>
                  <a:gd name="connsiteX33" fmla="*/ 104775 w 1714500"/>
                  <a:gd name="connsiteY33" fmla="*/ 1953903 h 3240330"/>
                  <a:gd name="connsiteX34" fmla="*/ 85725 w 1714500"/>
                  <a:gd name="connsiteY34" fmla="*/ 1982478 h 3240330"/>
                  <a:gd name="connsiteX35" fmla="*/ 66675 w 1714500"/>
                  <a:gd name="connsiteY35" fmla="*/ 2020578 h 3240330"/>
                  <a:gd name="connsiteX36" fmla="*/ 47625 w 1714500"/>
                  <a:gd name="connsiteY36" fmla="*/ 2077728 h 3240330"/>
                  <a:gd name="connsiteX37" fmla="*/ 28575 w 1714500"/>
                  <a:gd name="connsiteY37" fmla="*/ 2115828 h 3240330"/>
                  <a:gd name="connsiteX38" fmla="*/ 9525 w 1714500"/>
                  <a:gd name="connsiteY38" fmla="*/ 2172978 h 3240330"/>
                  <a:gd name="connsiteX39" fmla="*/ 0 w 1714500"/>
                  <a:gd name="connsiteY39" fmla="*/ 2201553 h 3240330"/>
                  <a:gd name="connsiteX40" fmla="*/ 9525 w 1714500"/>
                  <a:gd name="connsiteY40" fmla="*/ 2573028 h 3240330"/>
                  <a:gd name="connsiteX41" fmla="*/ 19050 w 1714500"/>
                  <a:gd name="connsiteY41" fmla="*/ 2649228 h 3240330"/>
                  <a:gd name="connsiteX42" fmla="*/ 38100 w 1714500"/>
                  <a:gd name="connsiteY42" fmla="*/ 2754003 h 3240330"/>
                  <a:gd name="connsiteX43" fmla="*/ 57150 w 1714500"/>
                  <a:gd name="connsiteY43" fmla="*/ 2811153 h 3240330"/>
                  <a:gd name="connsiteX44" fmla="*/ 66675 w 1714500"/>
                  <a:gd name="connsiteY44" fmla="*/ 2839728 h 3240330"/>
                  <a:gd name="connsiteX45" fmla="*/ 104775 w 1714500"/>
                  <a:gd name="connsiteY45" fmla="*/ 2896878 h 3240330"/>
                  <a:gd name="connsiteX46" fmla="*/ 123825 w 1714500"/>
                  <a:gd name="connsiteY46" fmla="*/ 2925453 h 3240330"/>
                  <a:gd name="connsiteX47" fmla="*/ 171450 w 1714500"/>
                  <a:gd name="connsiteY47" fmla="*/ 2992128 h 3240330"/>
                  <a:gd name="connsiteX48" fmla="*/ 219075 w 1714500"/>
                  <a:gd name="connsiteY48" fmla="*/ 3049278 h 3240330"/>
                  <a:gd name="connsiteX49" fmla="*/ 285750 w 1714500"/>
                  <a:gd name="connsiteY49" fmla="*/ 3087378 h 3240330"/>
                  <a:gd name="connsiteX50" fmla="*/ 314325 w 1714500"/>
                  <a:gd name="connsiteY50" fmla="*/ 3096903 h 3240330"/>
                  <a:gd name="connsiteX51" fmla="*/ 342900 w 1714500"/>
                  <a:gd name="connsiteY51" fmla="*/ 3115953 h 3240330"/>
                  <a:gd name="connsiteX52" fmla="*/ 381000 w 1714500"/>
                  <a:gd name="connsiteY52" fmla="*/ 3125478 h 3240330"/>
                  <a:gd name="connsiteX53" fmla="*/ 457200 w 1714500"/>
                  <a:gd name="connsiteY53" fmla="*/ 3144528 h 3240330"/>
                  <a:gd name="connsiteX54" fmla="*/ 752475 w 1714500"/>
                  <a:gd name="connsiteY54" fmla="*/ 3182628 h 3240330"/>
                  <a:gd name="connsiteX55" fmla="*/ 895350 w 1714500"/>
                  <a:gd name="connsiteY55" fmla="*/ 3201678 h 3240330"/>
                  <a:gd name="connsiteX56" fmla="*/ 933450 w 1714500"/>
                  <a:gd name="connsiteY56" fmla="*/ 3211203 h 3240330"/>
                  <a:gd name="connsiteX57" fmla="*/ 1133475 w 1714500"/>
                  <a:gd name="connsiteY57" fmla="*/ 3220728 h 3240330"/>
                  <a:gd name="connsiteX58" fmla="*/ 1181100 w 1714500"/>
                  <a:gd name="connsiteY58" fmla="*/ 3239778 h 3240330"/>
                  <a:gd name="connsiteX59" fmla="*/ 1362075 w 1714500"/>
                  <a:gd name="connsiteY59" fmla="*/ 3230253 h 3240330"/>
                  <a:gd name="connsiteX60" fmla="*/ 1447800 w 1714500"/>
                  <a:gd name="connsiteY60" fmla="*/ 3182628 h 3240330"/>
                  <a:gd name="connsiteX61" fmla="*/ 1514475 w 1714500"/>
                  <a:gd name="connsiteY61" fmla="*/ 3135003 h 3240330"/>
                  <a:gd name="connsiteX62" fmla="*/ 1600200 w 1714500"/>
                  <a:gd name="connsiteY62" fmla="*/ 3058803 h 3240330"/>
                  <a:gd name="connsiteX63" fmla="*/ 1628775 w 1714500"/>
                  <a:gd name="connsiteY63" fmla="*/ 2992128 h 3240330"/>
                  <a:gd name="connsiteX64" fmla="*/ 1638300 w 1714500"/>
                  <a:gd name="connsiteY64" fmla="*/ 2944503 h 3240330"/>
                  <a:gd name="connsiteX65" fmla="*/ 1657350 w 1714500"/>
                  <a:gd name="connsiteY65" fmla="*/ 2896878 h 3240330"/>
                  <a:gd name="connsiteX66" fmla="*/ 1657350 w 1714500"/>
                  <a:gd name="connsiteY66" fmla="*/ 2525403 h 3240330"/>
                  <a:gd name="connsiteX67" fmla="*/ 1647825 w 1714500"/>
                  <a:gd name="connsiteY67" fmla="*/ 2477778 h 3240330"/>
                  <a:gd name="connsiteX68" fmla="*/ 1562100 w 1714500"/>
                  <a:gd name="connsiteY68" fmla="*/ 2363478 h 3240330"/>
                  <a:gd name="connsiteX69" fmla="*/ 1533525 w 1714500"/>
                  <a:gd name="connsiteY69" fmla="*/ 2334903 h 3240330"/>
                  <a:gd name="connsiteX70" fmla="*/ 1504950 w 1714500"/>
                  <a:gd name="connsiteY70" fmla="*/ 2296803 h 3240330"/>
                  <a:gd name="connsiteX71" fmla="*/ 1466850 w 1714500"/>
                  <a:gd name="connsiteY71" fmla="*/ 2239653 h 3240330"/>
                  <a:gd name="connsiteX72" fmla="*/ 1438275 w 1714500"/>
                  <a:gd name="connsiteY72" fmla="*/ 2220603 h 3240330"/>
                  <a:gd name="connsiteX73" fmla="*/ 1428750 w 1714500"/>
                  <a:gd name="connsiteY73" fmla="*/ 2182503 h 3240330"/>
                  <a:gd name="connsiteX74" fmla="*/ 1390650 w 1714500"/>
                  <a:gd name="connsiteY74" fmla="*/ 2106303 h 3240330"/>
                  <a:gd name="connsiteX75" fmla="*/ 1409700 w 1714500"/>
                  <a:gd name="connsiteY75" fmla="*/ 1953903 h 3240330"/>
                  <a:gd name="connsiteX76" fmla="*/ 1438275 w 1714500"/>
                  <a:gd name="connsiteY76" fmla="*/ 1896753 h 3240330"/>
                  <a:gd name="connsiteX77" fmla="*/ 1466850 w 1714500"/>
                  <a:gd name="connsiteY77" fmla="*/ 1820553 h 3240330"/>
                  <a:gd name="connsiteX78" fmla="*/ 1476375 w 1714500"/>
                  <a:gd name="connsiteY78" fmla="*/ 1791978 h 3240330"/>
                  <a:gd name="connsiteX79" fmla="*/ 1514475 w 1714500"/>
                  <a:gd name="connsiteY79" fmla="*/ 1744353 h 3240330"/>
                  <a:gd name="connsiteX80" fmla="*/ 1533525 w 1714500"/>
                  <a:gd name="connsiteY80" fmla="*/ 1715778 h 3240330"/>
                  <a:gd name="connsiteX81" fmla="*/ 1562100 w 1714500"/>
                  <a:gd name="connsiteY81" fmla="*/ 1687203 h 3240330"/>
                  <a:gd name="connsiteX82" fmla="*/ 1581150 w 1714500"/>
                  <a:gd name="connsiteY82" fmla="*/ 1658628 h 3240330"/>
                  <a:gd name="connsiteX83" fmla="*/ 1666875 w 1714500"/>
                  <a:gd name="connsiteY83" fmla="*/ 1553853 h 3240330"/>
                  <a:gd name="connsiteX84" fmla="*/ 1685925 w 1714500"/>
                  <a:gd name="connsiteY84" fmla="*/ 1506228 h 3240330"/>
                  <a:gd name="connsiteX85" fmla="*/ 1695450 w 1714500"/>
                  <a:gd name="connsiteY85" fmla="*/ 1477653 h 3240330"/>
                  <a:gd name="connsiteX86" fmla="*/ 1714500 w 1714500"/>
                  <a:gd name="connsiteY86" fmla="*/ 1430028 h 3240330"/>
                  <a:gd name="connsiteX87" fmla="*/ 1704975 w 1714500"/>
                  <a:gd name="connsiteY87" fmla="*/ 1172853 h 3240330"/>
                  <a:gd name="connsiteX88" fmla="*/ 1676400 w 1714500"/>
                  <a:gd name="connsiteY88" fmla="*/ 1087128 h 3240330"/>
                  <a:gd name="connsiteX89" fmla="*/ 1666875 w 1714500"/>
                  <a:gd name="connsiteY89" fmla="*/ 1058553 h 3240330"/>
                  <a:gd name="connsiteX90" fmla="*/ 1647825 w 1714500"/>
                  <a:gd name="connsiteY90" fmla="*/ 1010928 h 3240330"/>
                  <a:gd name="connsiteX91" fmla="*/ 1628775 w 1714500"/>
                  <a:gd name="connsiteY91" fmla="*/ 934728 h 3240330"/>
                  <a:gd name="connsiteX92" fmla="*/ 1609725 w 1714500"/>
                  <a:gd name="connsiteY92" fmla="*/ 906153 h 3240330"/>
                  <a:gd name="connsiteX93" fmla="*/ 1590675 w 1714500"/>
                  <a:gd name="connsiteY93" fmla="*/ 868053 h 3240330"/>
                  <a:gd name="connsiteX94" fmla="*/ 1543050 w 1714500"/>
                  <a:gd name="connsiteY94" fmla="*/ 782328 h 3240330"/>
                  <a:gd name="connsiteX95" fmla="*/ 1524000 w 1714500"/>
                  <a:gd name="connsiteY95" fmla="*/ 734703 h 3240330"/>
                  <a:gd name="connsiteX96" fmla="*/ 1504950 w 1714500"/>
                  <a:gd name="connsiteY96" fmla="*/ 706128 h 3240330"/>
                  <a:gd name="connsiteX97" fmla="*/ 1476375 w 1714500"/>
                  <a:gd name="connsiteY97" fmla="*/ 620403 h 3240330"/>
                  <a:gd name="connsiteX98" fmla="*/ 1466850 w 1714500"/>
                  <a:gd name="connsiteY98" fmla="*/ 591828 h 3240330"/>
                  <a:gd name="connsiteX99" fmla="*/ 1457325 w 1714500"/>
                  <a:gd name="connsiteY99" fmla="*/ 229878 h 3240330"/>
                  <a:gd name="connsiteX100" fmla="*/ 1438275 w 1714500"/>
                  <a:gd name="connsiteY100" fmla="*/ 144153 h 3240330"/>
                  <a:gd name="connsiteX101" fmla="*/ 1400175 w 1714500"/>
                  <a:gd name="connsiteY101" fmla="*/ 106053 h 3240330"/>
                  <a:gd name="connsiteX102" fmla="*/ 1352550 w 1714500"/>
                  <a:gd name="connsiteY102" fmla="*/ 58428 h 3240330"/>
                  <a:gd name="connsiteX103" fmla="*/ 1285875 w 1714500"/>
                  <a:gd name="connsiteY103" fmla="*/ 20328 h 3240330"/>
                  <a:gd name="connsiteX104" fmla="*/ 1162050 w 1714500"/>
                  <a:gd name="connsiteY104" fmla="*/ 10803 h 3240330"/>
                  <a:gd name="connsiteX105" fmla="*/ 981075 w 1714500"/>
                  <a:gd name="connsiteY105" fmla="*/ 20328 h 3240330"/>
                  <a:gd name="connsiteX106" fmla="*/ 952500 w 1714500"/>
                  <a:gd name="connsiteY106" fmla="*/ 39378 h 3240330"/>
                  <a:gd name="connsiteX107" fmla="*/ 933450 w 1714500"/>
                  <a:gd name="connsiteY107" fmla="*/ 87003 h 3240330"/>
                  <a:gd name="connsiteX108" fmla="*/ 914400 w 1714500"/>
                  <a:gd name="connsiteY108" fmla="*/ 115578 h 3240330"/>
                  <a:gd name="connsiteX109" fmla="*/ 885825 w 1714500"/>
                  <a:gd name="connsiteY109" fmla="*/ 182253 h 3240330"/>
                  <a:gd name="connsiteX110" fmla="*/ 847725 w 1714500"/>
                  <a:gd name="connsiteY110" fmla="*/ 239403 h 3240330"/>
                  <a:gd name="connsiteX111" fmla="*/ 819150 w 1714500"/>
                  <a:gd name="connsiteY111" fmla="*/ 248928 h 3240330"/>
                  <a:gd name="connsiteX112" fmla="*/ 800100 w 1714500"/>
                  <a:gd name="connsiteY112" fmla="*/ 277503 h 3240330"/>
                  <a:gd name="connsiteX113" fmla="*/ 771525 w 1714500"/>
                  <a:gd name="connsiteY113" fmla="*/ 287028 h 3240330"/>
                  <a:gd name="connsiteX114" fmla="*/ 733425 w 1714500"/>
                  <a:gd name="connsiteY114" fmla="*/ 325128 h 3240330"/>
                  <a:gd name="connsiteX115" fmla="*/ 714375 w 1714500"/>
                  <a:gd name="connsiteY115" fmla="*/ 353703 h 3240330"/>
                  <a:gd name="connsiteX116" fmla="*/ 714375 w 1714500"/>
                  <a:gd name="connsiteY116" fmla="*/ 391803 h 3240330"/>
                  <a:gd name="connsiteX117" fmla="*/ 771525 w 1714500"/>
                  <a:gd name="connsiteY117" fmla="*/ 382278 h 3240330"/>
                  <a:gd name="connsiteX118" fmla="*/ 838200 w 1714500"/>
                  <a:gd name="connsiteY118" fmla="*/ 363228 h 324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</a:cxnLst>
                <a:rect l="l" t="t" r="r" b="b"/>
                <a:pathLst>
                  <a:path w="1714500" h="3240330">
                    <a:moveTo>
                      <a:pt x="838200" y="363228"/>
                    </a:moveTo>
                    <a:cubicBezTo>
                      <a:pt x="833438" y="361641"/>
                      <a:pt x="774538" y="368240"/>
                      <a:pt x="742950" y="372753"/>
                    </a:cubicBezTo>
                    <a:cubicBezTo>
                      <a:pt x="729991" y="374604"/>
                      <a:pt x="717763" y="380126"/>
                      <a:pt x="704850" y="382278"/>
                    </a:cubicBezTo>
                    <a:cubicBezTo>
                      <a:pt x="660560" y="389660"/>
                      <a:pt x="615061" y="390438"/>
                      <a:pt x="571500" y="401328"/>
                    </a:cubicBezTo>
                    <a:cubicBezTo>
                      <a:pt x="558800" y="404503"/>
                      <a:pt x="545987" y="407257"/>
                      <a:pt x="533400" y="410853"/>
                    </a:cubicBezTo>
                    <a:cubicBezTo>
                      <a:pt x="523746" y="413611"/>
                      <a:pt x="514626" y="418200"/>
                      <a:pt x="504825" y="420378"/>
                    </a:cubicBezTo>
                    <a:cubicBezTo>
                      <a:pt x="404245" y="442729"/>
                      <a:pt x="483426" y="417986"/>
                      <a:pt x="419100" y="439428"/>
                    </a:cubicBezTo>
                    <a:cubicBezTo>
                      <a:pt x="412750" y="448953"/>
                      <a:pt x="408145" y="459908"/>
                      <a:pt x="400050" y="468003"/>
                    </a:cubicBezTo>
                    <a:cubicBezTo>
                      <a:pt x="325125" y="542928"/>
                      <a:pt x="420921" y="422003"/>
                      <a:pt x="342900" y="515628"/>
                    </a:cubicBezTo>
                    <a:cubicBezTo>
                      <a:pt x="335571" y="524422"/>
                      <a:pt x="332465" y="536665"/>
                      <a:pt x="323850" y="544203"/>
                    </a:cubicBezTo>
                    <a:cubicBezTo>
                      <a:pt x="306620" y="559280"/>
                      <a:pt x="280437" y="563987"/>
                      <a:pt x="266700" y="582303"/>
                    </a:cubicBezTo>
                    <a:cubicBezTo>
                      <a:pt x="257175" y="595003"/>
                      <a:pt x="250178" y="610072"/>
                      <a:pt x="238125" y="620403"/>
                    </a:cubicBezTo>
                    <a:cubicBezTo>
                      <a:pt x="227344" y="629644"/>
                      <a:pt x="211579" y="631200"/>
                      <a:pt x="200025" y="639453"/>
                    </a:cubicBezTo>
                    <a:cubicBezTo>
                      <a:pt x="189064" y="647283"/>
                      <a:pt x="180975" y="658503"/>
                      <a:pt x="171450" y="668028"/>
                    </a:cubicBezTo>
                    <a:cubicBezTo>
                      <a:pt x="147509" y="739852"/>
                      <a:pt x="179804" y="651320"/>
                      <a:pt x="142875" y="725178"/>
                    </a:cubicBezTo>
                    <a:cubicBezTo>
                      <a:pt x="138385" y="734158"/>
                      <a:pt x="137840" y="744773"/>
                      <a:pt x="133350" y="753753"/>
                    </a:cubicBezTo>
                    <a:cubicBezTo>
                      <a:pt x="128230" y="763992"/>
                      <a:pt x="119420" y="772089"/>
                      <a:pt x="114300" y="782328"/>
                    </a:cubicBezTo>
                    <a:cubicBezTo>
                      <a:pt x="109810" y="791308"/>
                      <a:pt x="109265" y="801923"/>
                      <a:pt x="104775" y="810903"/>
                    </a:cubicBezTo>
                    <a:cubicBezTo>
                      <a:pt x="67846" y="884761"/>
                      <a:pt x="100141" y="796229"/>
                      <a:pt x="76200" y="868053"/>
                    </a:cubicBezTo>
                    <a:cubicBezTo>
                      <a:pt x="79375" y="956953"/>
                      <a:pt x="77906" y="1046141"/>
                      <a:pt x="85725" y="1134753"/>
                    </a:cubicBezTo>
                    <a:cubicBezTo>
                      <a:pt x="87490" y="1154756"/>
                      <a:pt x="93636" y="1175195"/>
                      <a:pt x="104775" y="1191903"/>
                    </a:cubicBezTo>
                    <a:lnTo>
                      <a:pt x="123825" y="1220478"/>
                    </a:lnTo>
                    <a:cubicBezTo>
                      <a:pt x="127000" y="1233178"/>
                      <a:pt x="127496" y="1246869"/>
                      <a:pt x="133350" y="1258578"/>
                    </a:cubicBezTo>
                    <a:cubicBezTo>
                      <a:pt x="143589" y="1279056"/>
                      <a:pt x="158750" y="1296678"/>
                      <a:pt x="171450" y="1315728"/>
                    </a:cubicBezTo>
                    <a:cubicBezTo>
                      <a:pt x="177800" y="1325253"/>
                      <a:pt x="185380" y="1334064"/>
                      <a:pt x="190500" y="1344303"/>
                    </a:cubicBezTo>
                    <a:cubicBezTo>
                      <a:pt x="196850" y="1357003"/>
                      <a:pt x="202505" y="1370075"/>
                      <a:pt x="209550" y="1382403"/>
                    </a:cubicBezTo>
                    <a:cubicBezTo>
                      <a:pt x="215230" y="1392342"/>
                      <a:pt x="223480" y="1400739"/>
                      <a:pt x="228600" y="1410978"/>
                    </a:cubicBezTo>
                    <a:cubicBezTo>
                      <a:pt x="268035" y="1489848"/>
                      <a:pt x="202580" y="1386236"/>
                      <a:pt x="257175" y="1468128"/>
                    </a:cubicBezTo>
                    <a:cubicBezTo>
                      <a:pt x="271291" y="1552824"/>
                      <a:pt x="274387" y="1543881"/>
                      <a:pt x="257175" y="1658628"/>
                    </a:cubicBezTo>
                    <a:cubicBezTo>
                      <a:pt x="253540" y="1682859"/>
                      <a:pt x="233030" y="1730620"/>
                      <a:pt x="219075" y="1753878"/>
                    </a:cubicBezTo>
                    <a:cubicBezTo>
                      <a:pt x="207295" y="1773511"/>
                      <a:pt x="188215" y="1789308"/>
                      <a:pt x="180975" y="1811028"/>
                    </a:cubicBezTo>
                    <a:cubicBezTo>
                      <a:pt x="157034" y="1882852"/>
                      <a:pt x="189329" y="1794320"/>
                      <a:pt x="152400" y="1868178"/>
                    </a:cubicBezTo>
                    <a:cubicBezTo>
                      <a:pt x="147910" y="1877158"/>
                      <a:pt x="147751" y="1887976"/>
                      <a:pt x="142875" y="1896753"/>
                    </a:cubicBezTo>
                    <a:cubicBezTo>
                      <a:pt x="131756" y="1916767"/>
                      <a:pt x="117475" y="1934853"/>
                      <a:pt x="104775" y="1953903"/>
                    </a:cubicBezTo>
                    <a:cubicBezTo>
                      <a:pt x="98425" y="1963428"/>
                      <a:pt x="90845" y="1972239"/>
                      <a:pt x="85725" y="1982478"/>
                    </a:cubicBezTo>
                    <a:cubicBezTo>
                      <a:pt x="79375" y="1995178"/>
                      <a:pt x="71948" y="2007395"/>
                      <a:pt x="66675" y="2020578"/>
                    </a:cubicBezTo>
                    <a:cubicBezTo>
                      <a:pt x="59217" y="2039222"/>
                      <a:pt x="56605" y="2059767"/>
                      <a:pt x="47625" y="2077728"/>
                    </a:cubicBezTo>
                    <a:cubicBezTo>
                      <a:pt x="41275" y="2090428"/>
                      <a:pt x="33848" y="2102645"/>
                      <a:pt x="28575" y="2115828"/>
                    </a:cubicBezTo>
                    <a:cubicBezTo>
                      <a:pt x="21117" y="2134472"/>
                      <a:pt x="15875" y="2153928"/>
                      <a:pt x="9525" y="2172978"/>
                    </a:cubicBezTo>
                    <a:lnTo>
                      <a:pt x="0" y="2201553"/>
                    </a:lnTo>
                    <a:cubicBezTo>
                      <a:pt x="3175" y="2325378"/>
                      <a:pt x="4259" y="2449274"/>
                      <a:pt x="9525" y="2573028"/>
                    </a:cubicBezTo>
                    <a:cubicBezTo>
                      <a:pt x="10613" y="2598603"/>
                      <a:pt x="15430" y="2623888"/>
                      <a:pt x="19050" y="2649228"/>
                    </a:cubicBezTo>
                    <a:cubicBezTo>
                      <a:pt x="21228" y="2664475"/>
                      <a:pt x="33177" y="2735953"/>
                      <a:pt x="38100" y="2754003"/>
                    </a:cubicBezTo>
                    <a:cubicBezTo>
                      <a:pt x="43384" y="2773376"/>
                      <a:pt x="50800" y="2792103"/>
                      <a:pt x="57150" y="2811153"/>
                    </a:cubicBezTo>
                    <a:cubicBezTo>
                      <a:pt x="60325" y="2820678"/>
                      <a:pt x="61106" y="2831374"/>
                      <a:pt x="66675" y="2839728"/>
                    </a:cubicBezTo>
                    <a:lnTo>
                      <a:pt x="104775" y="2896878"/>
                    </a:lnTo>
                    <a:cubicBezTo>
                      <a:pt x="111125" y="2906403"/>
                      <a:pt x="118705" y="2915214"/>
                      <a:pt x="123825" y="2925453"/>
                    </a:cubicBezTo>
                    <a:cubicBezTo>
                      <a:pt x="159075" y="2995953"/>
                      <a:pt x="123181" y="2934205"/>
                      <a:pt x="171450" y="2992128"/>
                    </a:cubicBezTo>
                    <a:cubicBezTo>
                      <a:pt x="205507" y="3032996"/>
                      <a:pt x="173539" y="3011332"/>
                      <a:pt x="219075" y="3049278"/>
                    </a:cubicBezTo>
                    <a:cubicBezTo>
                      <a:pt x="235956" y="3063345"/>
                      <a:pt x="266569" y="3079158"/>
                      <a:pt x="285750" y="3087378"/>
                    </a:cubicBezTo>
                    <a:cubicBezTo>
                      <a:pt x="294978" y="3091333"/>
                      <a:pt x="305345" y="3092413"/>
                      <a:pt x="314325" y="3096903"/>
                    </a:cubicBezTo>
                    <a:cubicBezTo>
                      <a:pt x="324564" y="3102023"/>
                      <a:pt x="332378" y="3111444"/>
                      <a:pt x="342900" y="3115953"/>
                    </a:cubicBezTo>
                    <a:cubicBezTo>
                      <a:pt x="354932" y="3121110"/>
                      <a:pt x="368413" y="3121882"/>
                      <a:pt x="381000" y="3125478"/>
                    </a:cubicBezTo>
                    <a:cubicBezTo>
                      <a:pt x="482969" y="3154612"/>
                      <a:pt x="306151" y="3109671"/>
                      <a:pt x="457200" y="3144528"/>
                    </a:cubicBezTo>
                    <a:cubicBezTo>
                      <a:pt x="639857" y="3186680"/>
                      <a:pt x="408363" y="3146406"/>
                      <a:pt x="752475" y="3182628"/>
                    </a:cubicBezTo>
                    <a:cubicBezTo>
                      <a:pt x="800257" y="3187658"/>
                      <a:pt x="847891" y="3194185"/>
                      <a:pt x="895350" y="3201678"/>
                    </a:cubicBezTo>
                    <a:cubicBezTo>
                      <a:pt x="908281" y="3203720"/>
                      <a:pt x="920401" y="3210159"/>
                      <a:pt x="933450" y="3211203"/>
                    </a:cubicBezTo>
                    <a:cubicBezTo>
                      <a:pt x="999988" y="3216526"/>
                      <a:pt x="1066800" y="3217553"/>
                      <a:pt x="1133475" y="3220728"/>
                    </a:cubicBezTo>
                    <a:cubicBezTo>
                      <a:pt x="1149350" y="3227078"/>
                      <a:pt x="1164017" y="3239066"/>
                      <a:pt x="1181100" y="3239778"/>
                    </a:cubicBezTo>
                    <a:cubicBezTo>
                      <a:pt x="1241456" y="3242293"/>
                      <a:pt x="1301915" y="3235722"/>
                      <a:pt x="1362075" y="3230253"/>
                    </a:cubicBezTo>
                    <a:cubicBezTo>
                      <a:pt x="1391193" y="3227606"/>
                      <a:pt x="1430587" y="3194103"/>
                      <a:pt x="1447800" y="3182628"/>
                    </a:cubicBezTo>
                    <a:cubicBezTo>
                      <a:pt x="1468285" y="3168971"/>
                      <a:pt x="1496753" y="3150756"/>
                      <a:pt x="1514475" y="3135003"/>
                    </a:cubicBezTo>
                    <a:cubicBezTo>
                      <a:pt x="1620406" y="3040842"/>
                      <a:pt x="1510849" y="3125816"/>
                      <a:pt x="1600200" y="3058803"/>
                    </a:cubicBezTo>
                    <a:cubicBezTo>
                      <a:pt x="1609725" y="3036578"/>
                      <a:pt x="1621129" y="3015067"/>
                      <a:pt x="1628775" y="2992128"/>
                    </a:cubicBezTo>
                    <a:cubicBezTo>
                      <a:pt x="1633895" y="2976769"/>
                      <a:pt x="1633648" y="2960010"/>
                      <a:pt x="1638300" y="2944503"/>
                    </a:cubicBezTo>
                    <a:cubicBezTo>
                      <a:pt x="1643213" y="2928126"/>
                      <a:pt x="1651000" y="2912753"/>
                      <a:pt x="1657350" y="2896878"/>
                    </a:cubicBezTo>
                    <a:cubicBezTo>
                      <a:pt x="1673152" y="2723054"/>
                      <a:pt x="1672633" y="2777577"/>
                      <a:pt x="1657350" y="2525403"/>
                    </a:cubicBezTo>
                    <a:cubicBezTo>
                      <a:pt x="1656371" y="2509243"/>
                      <a:pt x="1654524" y="2492516"/>
                      <a:pt x="1647825" y="2477778"/>
                    </a:cubicBezTo>
                    <a:cubicBezTo>
                      <a:pt x="1633748" y="2446808"/>
                      <a:pt x="1583465" y="2387514"/>
                      <a:pt x="1562100" y="2363478"/>
                    </a:cubicBezTo>
                    <a:cubicBezTo>
                      <a:pt x="1553151" y="2353410"/>
                      <a:pt x="1542291" y="2345130"/>
                      <a:pt x="1533525" y="2334903"/>
                    </a:cubicBezTo>
                    <a:cubicBezTo>
                      <a:pt x="1523194" y="2322850"/>
                      <a:pt x="1514054" y="2309808"/>
                      <a:pt x="1504950" y="2296803"/>
                    </a:cubicBezTo>
                    <a:cubicBezTo>
                      <a:pt x="1491820" y="2278046"/>
                      <a:pt x="1485900" y="2252353"/>
                      <a:pt x="1466850" y="2239653"/>
                    </a:cubicBezTo>
                    <a:lnTo>
                      <a:pt x="1438275" y="2220603"/>
                    </a:lnTo>
                    <a:cubicBezTo>
                      <a:pt x="1435100" y="2207903"/>
                      <a:pt x="1433785" y="2194587"/>
                      <a:pt x="1428750" y="2182503"/>
                    </a:cubicBezTo>
                    <a:cubicBezTo>
                      <a:pt x="1417828" y="2156289"/>
                      <a:pt x="1390650" y="2106303"/>
                      <a:pt x="1390650" y="2106303"/>
                    </a:cubicBezTo>
                    <a:cubicBezTo>
                      <a:pt x="1391692" y="2094840"/>
                      <a:pt x="1397890" y="1985396"/>
                      <a:pt x="1409700" y="1953903"/>
                    </a:cubicBezTo>
                    <a:cubicBezTo>
                      <a:pt x="1459794" y="1820320"/>
                      <a:pt x="1402787" y="2020960"/>
                      <a:pt x="1438275" y="1896753"/>
                    </a:cubicBezTo>
                    <a:cubicBezTo>
                      <a:pt x="1463362" y="1808948"/>
                      <a:pt x="1428801" y="1909333"/>
                      <a:pt x="1466850" y="1820553"/>
                    </a:cubicBezTo>
                    <a:cubicBezTo>
                      <a:pt x="1470805" y="1811325"/>
                      <a:pt x="1471054" y="1800492"/>
                      <a:pt x="1476375" y="1791978"/>
                    </a:cubicBezTo>
                    <a:cubicBezTo>
                      <a:pt x="1487150" y="1774738"/>
                      <a:pt x="1502277" y="1760617"/>
                      <a:pt x="1514475" y="1744353"/>
                    </a:cubicBezTo>
                    <a:cubicBezTo>
                      <a:pt x="1521344" y="1735195"/>
                      <a:pt x="1526196" y="1724572"/>
                      <a:pt x="1533525" y="1715778"/>
                    </a:cubicBezTo>
                    <a:cubicBezTo>
                      <a:pt x="1542149" y="1705430"/>
                      <a:pt x="1553476" y="1697551"/>
                      <a:pt x="1562100" y="1687203"/>
                    </a:cubicBezTo>
                    <a:cubicBezTo>
                      <a:pt x="1569429" y="1678409"/>
                      <a:pt x="1573821" y="1667422"/>
                      <a:pt x="1581150" y="1658628"/>
                    </a:cubicBezTo>
                    <a:cubicBezTo>
                      <a:pt x="1615189" y="1617782"/>
                      <a:pt x="1641682" y="1616836"/>
                      <a:pt x="1666875" y="1553853"/>
                    </a:cubicBezTo>
                    <a:cubicBezTo>
                      <a:pt x="1673225" y="1537978"/>
                      <a:pt x="1679922" y="1522237"/>
                      <a:pt x="1685925" y="1506228"/>
                    </a:cubicBezTo>
                    <a:cubicBezTo>
                      <a:pt x="1689450" y="1496827"/>
                      <a:pt x="1691925" y="1487054"/>
                      <a:pt x="1695450" y="1477653"/>
                    </a:cubicBezTo>
                    <a:cubicBezTo>
                      <a:pt x="1701453" y="1461644"/>
                      <a:pt x="1708150" y="1445903"/>
                      <a:pt x="1714500" y="1430028"/>
                    </a:cubicBezTo>
                    <a:cubicBezTo>
                      <a:pt x="1711325" y="1344303"/>
                      <a:pt x="1710326" y="1258470"/>
                      <a:pt x="1704975" y="1172853"/>
                    </a:cubicBezTo>
                    <a:cubicBezTo>
                      <a:pt x="1701842" y="1122725"/>
                      <a:pt x="1694642" y="1129692"/>
                      <a:pt x="1676400" y="1087128"/>
                    </a:cubicBezTo>
                    <a:cubicBezTo>
                      <a:pt x="1672445" y="1077900"/>
                      <a:pt x="1670400" y="1067954"/>
                      <a:pt x="1666875" y="1058553"/>
                    </a:cubicBezTo>
                    <a:cubicBezTo>
                      <a:pt x="1660872" y="1042544"/>
                      <a:pt x="1652853" y="1027270"/>
                      <a:pt x="1647825" y="1010928"/>
                    </a:cubicBezTo>
                    <a:cubicBezTo>
                      <a:pt x="1640125" y="985904"/>
                      <a:pt x="1637722" y="959333"/>
                      <a:pt x="1628775" y="934728"/>
                    </a:cubicBezTo>
                    <a:cubicBezTo>
                      <a:pt x="1624863" y="923970"/>
                      <a:pt x="1615405" y="916092"/>
                      <a:pt x="1609725" y="906153"/>
                    </a:cubicBezTo>
                    <a:cubicBezTo>
                      <a:pt x="1602680" y="893825"/>
                      <a:pt x="1597571" y="880465"/>
                      <a:pt x="1590675" y="868053"/>
                    </a:cubicBezTo>
                    <a:cubicBezTo>
                      <a:pt x="1563960" y="819965"/>
                      <a:pt x="1563350" y="828003"/>
                      <a:pt x="1543050" y="782328"/>
                    </a:cubicBezTo>
                    <a:cubicBezTo>
                      <a:pt x="1536106" y="766704"/>
                      <a:pt x="1531646" y="749996"/>
                      <a:pt x="1524000" y="734703"/>
                    </a:cubicBezTo>
                    <a:cubicBezTo>
                      <a:pt x="1518880" y="724464"/>
                      <a:pt x="1509353" y="716695"/>
                      <a:pt x="1504950" y="706128"/>
                    </a:cubicBezTo>
                    <a:cubicBezTo>
                      <a:pt x="1493365" y="678324"/>
                      <a:pt x="1485900" y="648978"/>
                      <a:pt x="1476375" y="620403"/>
                    </a:cubicBezTo>
                    <a:lnTo>
                      <a:pt x="1466850" y="591828"/>
                    </a:lnTo>
                    <a:cubicBezTo>
                      <a:pt x="1463675" y="471178"/>
                      <a:pt x="1462805" y="350445"/>
                      <a:pt x="1457325" y="229878"/>
                    </a:cubicBezTo>
                    <a:cubicBezTo>
                      <a:pt x="1457165" y="226357"/>
                      <a:pt x="1448181" y="158021"/>
                      <a:pt x="1438275" y="144153"/>
                    </a:cubicBezTo>
                    <a:cubicBezTo>
                      <a:pt x="1427836" y="129538"/>
                      <a:pt x="1411864" y="119690"/>
                      <a:pt x="1400175" y="106053"/>
                    </a:cubicBezTo>
                    <a:cubicBezTo>
                      <a:pt x="1352049" y="49906"/>
                      <a:pt x="1413376" y="101875"/>
                      <a:pt x="1352550" y="58428"/>
                    </a:cubicBezTo>
                    <a:cubicBezTo>
                      <a:pt x="1328014" y="40902"/>
                      <a:pt x="1315852" y="24075"/>
                      <a:pt x="1285875" y="20328"/>
                    </a:cubicBezTo>
                    <a:cubicBezTo>
                      <a:pt x="1244798" y="15193"/>
                      <a:pt x="1203325" y="13978"/>
                      <a:pt x="1162050" y="10803"/>
                    </a:cubicBezTo>
                    <a:cubicBezTo>
                      <a:pt x="1078960" y="-3045"/>
                      <a:pt x="1091008" y="-7155"/>
                      <a:pt x="981075" y="20328"/>
                    </a:cubicBezTo>
                    <a:cubicBezTo>
                      <a:pt x="969969" y="23104"/>
                      <a:pt x="962025" y="33028"/>
                      <a:pt x="952500" y="39378"/>
                    </a:cubicBezTo>
                    <a:cubicBezTo>
                      <a:pt x="946150" y="55253"/>
                      <a:pt x="941096" y="71710"/>
                      <a:pt x="933450" y="87003"/>
                    </a:cubicBezTo>
                    <a:cubicBezTo>
                      <a:pt x="928330" y="97242"/>
                      <a:pt x="919520" y="105339"/>
                      <a:pt x="914400" y="115578"/>
                    </a:cubicBezTo>
                    <a:cubicBezTo>
                      <a:pt x="874985" y="194408"/>
                      <a:pt x="945286" y="83151"/>
                      <a:pt x="885825" y="182253"/>
                    </a:cubicBezTo>
                    <a:cubicBezTo>
                      <a:pt x="874045" y="201886"/>
                      <a:pt x="869445" y="232163"/>
                      <a:pt x="847725" y="239403"/>
                    </a:cubicBezTo>
                    <a:lnTo>
                      <a:pt x="819150" y="248928"/>
                    </a:lnTo>
                    <a:cubicBezTo>
                      <a:pt x="812800" y="258453"/>
                      <a:pt x="809039" y="270352"/>
                      <a:pt x="800100" y="277503"/>
                    </a:cubicBezTo>
                    <a:cubicBezTo>
                      <a:pt x="792260" y="283775"/>
                      <a:pt x="778625" y="279928"/>
                      <a:pt x="771525" y="287028"/>
                    </a:cubicBezTo>
                    <a:cubicBezTo>
                      <a:pt x="720725" y="337828"/>
                      <a:pt x="809625" y="299728"/>
                      <a:pt x="733425" y="325128"/>
                    </a:cubicBezTo>
                    <a:cubicBezTo>
                      <a:pt x="727075" y="334653"/>
                      <a:pt x="723314" y="346552"/>
                      <a:pt x="714375" y="353703"/>
                    </a:cubicBezTo>
                    <a:cubicBezTo>
                      <a:pt x="683742" y="378209"/>
                      <a:pt x="664316" y="341744"/>
                      <a:pt x="714375" y="391803"/>
                    </a:cubicBezTo>
                    <a:cubicBezTo>
                      <a:pt x="733425" y="388628"/>
                      <a:pt x="752789" y="386962"/>
                      <a:pt x="771525" y="382278"/>
                    </a:cubicBezTo>
                    <a:cubicBezTo>
                      <a:pt x="791006" y="377408"/>
                      <a:pt x="842962" y="364815"/>
                      <a:pt x="838200" y="363228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315038" y="1010558"/>
                <a:ext cx="4275521" cy="5180213"/>
              </a:xfrm>
              <a:custGeom>
                <a:avLst/>
                <a:gdLst>
                  <a:gd name="connsiteX0" fmla="*/ 611868 w 4275521"/>
                  <a:gd name="connsiteY0" fmla="*/ 1162050 h 5180213"/>
                  <a:gd name="connsiteX1" fmla="*/ 564243 w 4275521"/>
                  <a:gd name="connsiteY1" fmla="*/ 1209675 h 5180213"/>
                  <a:gd name="connsiteX2" fmla="*/ 545193 w 4275521"/>
                  <a:gd name="connsiteY2" fmla="*/ 1238250 h 5180213"/>
                  <a:gd name="connsiteX3" fmla="*/ 516618 w 4275521"/>
                  <a:gd name="connsiteY3" fmla="*/ 1266825 h 5180213"/>
                  <a:gd name="connsiteX4" fmla="*/ 497568 w 4275521"/>
                  <a:gd name="connsiteY4" fmla="*/ 1295400 h 5180213"/>
                  <a:gd name="connsiteX5" fmla="*/ 468993 w 4275521"/>
                  <a:gd name="connsiteY5" fmla="*/ 1314450 h 5180213"/>
                  <a:gd name="connsiteX6" fmla="*/ 449943 w 4275521"/>
                  <a:gd name="connsiteY6" fmla="*/ 1352550 h 5180213"/>
                  <a:gd name="connsiteX7" fmla="*/ 392793 w 4275521"/>
                  <a:gd name="connsiteY7" fmla="*/ 1390650 h 5180213"/>
                  <a:gd name="connsiteX8" fmla="*/ 373743 w 4275521"/>
                  <a:gd name="connsiteY8" fmla="*/ 1419225 h 5180213"/>
                  <a:gd name="connsiteX9" fmla="*/ 345168 w 4275521"/>
                  <a:gd name="connsiteY9" fmla="*/ 1428750 h 5180213"/>
                  <a:gd name="connsiteX10" fmla="*/ 326118 w 4275521"/>
                  <a:gd name="connsiteY10" fmla="*/ 1466850 h 5180213"/>
                  <a:gd name="connsiteX11" fmla="*/ 297543 w 4275521"/>
                  <a:gd name="connsiteY11" fmla="*/ 1476375 h 5180213"/>
                  <a:gd name="connsiteX12" fmla="*/ 211818 w 4275521"/>
                  <a:gd name="connsiteY12" fmla="*/ 1543050 h 5180213"/>
                  <a:gd name="connsiteX13" fmla="*/ 183243 w 4275521"/>
                  <a:gd name="connsiteY13" fmla="*/ 1562100 h 5180213"/>
                  <a:gd name="connsiteX14" fmla="*/ 154668 w 4275521"/>
                  <a:gd name="connsiteY14" fmla="*/ 1590675 h 5180213"/>
                  <a:gd name="connsiteX15" fmla="*/ 97518 w 4275521"/>
                  <a:gd name="connsiteY15" fmla="*/ 1628775 h 5180213"/>
                  <a:gd name="connsiteX16" fmla="*/ 59418 w 4275521"/>
                  <a:gd name="connsiteY16" fmla="*/ 1685925 h 5180213"/>
                  <a:gd name="connsiteX17" fmla="*/ 40368 w 4275521"/>
                  <a:gd name="connsiteY17" fmla="*/ 1771650 h 5180213"/>
                  <a:gd name="connsiteX18" fmla="*/ 21318 w 4275521"/>
                  <a:gd name="connsiteY18" fmla="*/ 1800225 h 5180213"/>
                  <a:gd name="connsiteX19" fmla="*/ 21318 w 4275521"/>
                  <a:gd name="connsiteY19" fmla="*/ 2200275 h 5180213"/>
                  <a:gd name="connsiteX20" fmla="*/ 30843 w 4275521"/>
                  <a:gd name="connsiteY20" fmla="*/ 2228850 h 5180213"/>
                  <a:gd name="connsiteX21" fmla="*/ 49893 w 4275521"/>
                  <a:gd name="connsiteY21" fmla="*/ 2305050 h 5180213"/>
                  <a:gd name="connsiteX22" fmla="*/ 78468 w 4275521"/>
                  <a:gd name="connsiteY22" fmla="*/ 2438400 h 5180213"/>
                  <a:gd name="connsiteX23" fmla="*/ 107043 w 4275521"/>
                  <a:gd name="connsiteY23" fmla="*/ 2524125 h 5180213"/>
                  <a:gd name="connsiteX24" fmla="*/ 116568 w 4275521"/>
                  <a:gd name="connsiteY24" fmla="*/ 2552700 h 5180213"/>
                  <a:gd name="connsiteX25" fmla="*/ 173718 w 4275521"/>
                  <a:gd name="connsiteY25" fmla="*/ 2600325 h 5180213"/>
                  <a:gd name="connsiteX26" fmla="*/ 202293 w 4275521"/>
                  <a:gd name="connsiteY26" fmla="*/ 2609850 h 5180213"/>
                  <a:gd name="connsiteX27" fmla="*/ 259443 w 4275521"/>
                  <a:gd name="connsiteY27" fmla="*/ 2647950 h 5180213"/>
                  <a:gd name="connsiteX28" fmla="*/ 316593 w 4275521"/>
                  <a:gd name="connsiteY28" fmla="*/ 2667000 h 5180213"/>
                  <a:gd name="connsiteX29" fmla="*/ 345168 w 4275521"/>
                  <a:gd name="connsiteY29" fmla="*/ 2676525 h 5180213"/>
                  <a:gd name="connsiteX30" fmla="*/ 373743 w 4275521"/>
                  <a:gd name="connsiteY30" fmla="*/ 2705100 h 5180213"/>
                  <a:gd name="connsiteX31" fmla="*/ 459468 w 4275521"/>
                  <a:gd name="connsiteY31" fmla="*/ 2733675 h 5180213"/>
                  <a:gd name="connsiteX32" fmla="*/ 602343 w 4275521"/>
                  <a:gd name="connsiteY32" fmla="*/ 2705100 h 5180213"/>
                  <a:gd name="connsiteX33" fmla="*/ 630918 w 4275521"/>
                  <a:gd name="connsiteY33" fmla="*/ 2667000 h 5180213"/>
                  <a:gd name="connsiteX34" fmla="*/ 640443 w 4275521"/>
                  <a:gd name="connsiteY34" fmla="*/ 2628900 h 5180213"/>
                  <a:gd name="connsiteX35" fmla="*/ 678543 w 4275521"/>
                  <a:gd name="connsiteY35" fmla="*/ 2571750 h 5180213"/>
                  <a:gd name="connsiteX36" fmla="*/ 697593 w 4275521"/>
                  <a:gd name="connsiteY36" fmla="*/ 2514600 h 5180213"/>
                  <a:gd name="connsiteX37" fmla="*/ 707118 w 4275521"/>
                  <a:gd name="connsiteY37" fmla="*/ 2486025 h 5180213"/>
                  <a:gd name="connsiteX38" fmla="*/ 735693 w 4275521"/>
                  <a:gd name="connsiteY38" fmla="*/ 2381250 h 5180213"/>
                  <a:gd name="connsiteX39" fmla="*/ 745218 w 4275521"/>
                  <a:gd name="connsiteY39" fmla="*/ 2352675 h 5180213"/>
                  <a:gd name="connsiteX40" fmla="*/ 783318 w 4275521"/>
                  <a:gd name="connsiteY40" fmla="*/ 2295525 h 5180213"/>
                  <a:gd name="connsiteX41" fmla="*/ 802368 w 4275521"/>
                  <a:gd name="connsiteY41" fmla="*/ 2266950 h 5180213"/>
                  <a:gd name="connsiteX42" fmla="*/ 830943 w 4275521"/>
                  <a:gd name="connsiteY42" fmla="*/ 2247900 h 5180213"/>
                  <a:gd name="connsiteX43" fmla="*/ 849993 w 4275521"/>
                  <a:gd name="connsiteY43" fmla="*/ 2209800 h 5180213"/>
                  <a:gd name="connsiteX44" fmla="*/ 935718 w 4275521"/>
                  <a:gd name="connsiteY44" fmla="*/ 2133600 h 5180213"/>
                  <a:gd name="connsiteX45" fmla="*/ 954768 w 4275521"/>
                  <a:gd name="connsiteY45" fmla="*/ 2105025 h 5180213"/>
                  <a:gd name="connsiteX46" fmla="*/ 1011918 w 4275521"/>
                  <a:gd name="connsiteY46" fmla="*/ 2057400 h 5180213"/>
                  <a:gd name="connsiteX47" fmla="*/ 1030968 w 4275521"/>
                  <a:gd name="connsiteY47" fmla="*/ 2028825 h 5180213"/>
                  <a:gd name="connsiteX48" fmla="*/ 1088118 w 4275521"/>
                  <a:gd name="connsiteY48" fmla="*/ 1990725 h 5180213"/>
                  <a:gd name="connsiteX49" fmla="*/ 1116693 w 4275521"/>
                  <a:gd name="connsiteY49" fmla="*/ 1971675 h 5180213"/>
                  <a:gd name="connsiteX50" fmla="*/ 1173843 w 4275521"/>
                  <a:gd name="connsiteY50" fmla="*/ 1933575 h 5180213"/>
                  <a:gd name="connsiteX51" fmla="*/ 1202418 w 4275521"/>
                  <a:gd name="connsiteY51" fmla="*/ 1914525 h 5180213"/>
                  <a:gd name="connsiteX52" fmla="*/ 1230993 w 4275521"/>
                  <a:gd name="connsiteY52" fmla="*/ 1905000 h 5180213"/>
                  <a:gd name="connsiteX53" fmla="*/ 1259568 w 4275521"/>
                  <a:gd name="connsiteY53" fmla="*/ 1885950 h 5180213"/>
                  <a:gd name="connsiteX54" fmla="*/ 1354818 w 4275521"/>
                  <a:gd name="connsiteY54" fmla="*/ 1857375 h 5180213"/>
                  <a:gd name="connsiteX55" fmla="*/ 1812018 w 4275521"/>
                  <a:gd name="connsiteY55" fmla="*/ 1866900 h 5180213"/>
                  <a:gd name="connsiteX56" fmla="*/ 1850118 w 4275521"/>
                  <a:gd name="connsiteY56" fmla="*/ 1876425 h 5180213"/>
                  <a:gd name="connsiteX57" fmla="*/ 1926318 w 4275521"/>
                  <a:gd name="connsiteY57" fmla="*/ 1905000 h 5180213"/>
                  <a:gd name="connsiteX58" fmla="*/ 2078718 w 4275521"/>
                  <a:gd name="connsiteY58" fmla="*/ 1933575 h 5180213"/>
                  <a:gd name="connsiteX59" fmla="*/ 2126343 w 4275521"/>
                  <a:gd name="connsiteY59" fmla="*/ 1952625 h 5180213"/>
                  <a:gd name="connsiteX60" fmla="*/ 2183493 w 4275521"/>
                  <a:gd name="connsiteY60" fmla="*/ 1990725 h 5180213"/>
                  <a:gd name="connsiteX61" fmla="*/ 2221593 w 4275521"/>
                  <a:gd name="connsiteY61" fmla="*/ 2009775 h 5180213"/>
                  <a:gd name="connsiteX62" fmla="*/ 2250168 w 4275521"/>
                  <a:gd name="connsiteY62" fmla="*/ 2019300 h 5180213"/>
                  <a:gd name="connsiteX63" fmla="*/ 2297793 w 4275521"/>
                  <a:gd name="connsiteY63" fmla="*/ 2047875 h 5180213"/>
                  <a:gd name="connsiteX64" fmla="*/ 2326368 w 4275521"/>
                  <a:gd name="connsiteY64" fmla="*/ 2066925 h 5180213"/>
                  <a:gd name="connsiteX65" fmla="*/ 2364468 w 4275521"/>
                  <a:gd name="connsiteY65" fmla="*/ 2095500 h 5180213"/>
                  <a:gd name="connsiteX66" fmla="*/ 2393043 w 4275521"/>
                  <a:gd name="connsiteY66" fmla="*/ 2105025 h 5180213"/>
                  <a:gd name="connsiteX67" fmla="*/ 2421618 w 4275521"/>
                  <a:gd name="connsiteY67" fmla="*/ 2124075 h 5180213"/>
                  <a:gd name="connsiteX68" fmla="*/ 2507343 w 4275521"/>
                  <a:gd name="connsiteY68" fmla="*/ 2162175 h 5180213"/>
                  <a:gd name="connsiteX69" fmla="*/ 2535918 w 4275521"/>
                  <a:gd name="connsiteY69" fmla="*/ 2181225 h 5180213"/>
                  <a:gd name="connsiteX70" fmla="*/ 2602593 w 4275521"/>
                  <a:gd name="connsiteY70" fmla="*/ 2209800 h 5180213"/>
                  <a:gd name="connsiteX71" fmla="*/ 2678793 w 4275521"/>
                  <a:gd name="connsiteY71" fmla="*/ 2266950 h 5180213"/>
                  <a:gd name="connsiteX72" fmla="*/ 2716893 w 4275521"/>
                  <a:gd name="connsiteY72" fmla="*/ 2295525 h 5180213"/>
                  <a:gd name="connsiteX73" fmla="*/ 2754993 w 4275521"/>
                  <a:gd name="connsiteY73" fmla="*/ 2324100 h 5180213"/>
                  <a:gd name="connsiteX74" fmla="*/ 2812143 w 4275521"/>
                  <a:gd name="connsiteY74" fmla="*/ 2362200 h 5180213"/>
                  <a:gd name="connsiteX75" fmla="*/ 2831193 w 4275521"/>
                  <a:gd name="connsiteY75" fmla="*/ 2390775 h 5180213"/>
                  <a:gd name="connsiteX76" fmla="*/ 2897868 w 4275521"/>
                  <a:gd name="connsiteY76" fmla="*/ 2447925 h 5180213"/>
                  <a:gd name="connsiteX77" fmla="*/ 2945493 w 4275521"/>
                  <a:gd name="connsiteY77" fmla="*/ 2524125 h 5180213"/>
                  <a:gd name="connsiteX78" fmla="*/ 2974068 w 4275521"/>
                  <a:gd name="connsiteY78" fmla="*/ 2562225 h 5180213"/>
                  <a:gd name="connsiteX79" fmla="*/ 2993118 w 4275521"/>
                  <a:gd name="connsiteY79" fmla="*/ 2609850 h 5180213"/>
                  <a:gd name="connsiteX80" fmla="*/ 3012168 w 4275521"/>
                  <a:gd name="connsiteY80" fmla="*/ 2638425 h 5180213"/>
                  <a:gd name="connsiteX81" fmla="*/ 3031218 w 4275521"/>
                  <a:gd name="connsiteY81" fmla="*/ 2676525 h 5180213"/>
                  <a:gd name="connsiteX82" fmla="*/ 3040743 w 4275521"/>
                  <a:gd name="connsiteY82" fmla="*/ 2705100 h 5180213"/>
                  <a:gd name="connsiteX83" fmla="*/ 3069318 w 4275521"/>
                  <a:gd name="connsiteY83" fmla="*/ 2743200 h 5180213"/>
                  <a:gd name="connsiteX84" fmla="*/ 3088368 w 4275521"/>
                  <a:gd name="connsiteY84" fmla="*/ 2800350 h 5180213"/>
                  <a:gd name="connsiteX85" fmla="*/ 3155043 w 4275521"/>
                  <a:gd name="connsiteY85" fmla="*/ 2895600 h 5180213"/>
                  <a:gd name="connsiteX86" fmla="*/ 3202668 w 4275521"/>
                  <a:gd name="connsiteY86" fmla="*/ 2962275 h 5180213"/>
                  <a:gd name="connsiteX87" fmla="*/ 3250293 w 4275521"/>
                  <a:gd name="connsiteY87" fmla="*/ 3067050 h 5180213"/>
                  <a:gd name="connsiteX88" fmla="*/ 3288393 w 4275521"/>
                  <a:gd name="connsiteY88" fmla="*/ 3124200 h 5180213"/>
                  <a:gd name="connsiteX89" fmla="*/ 3297918 w 4275521"/>
                  <a:gd name="connsiteY89" fmla="*/ 3152775 h 5180213"/>
                  <a:gd name="connsiteX90" fmla="*/ 3316968 w 4275521"/>
                  <a:gd name="connsiteY90" fmla="*/ 3181350 h 5180213"/>
                  <a:gd name="connsiteX91" fmla="*/ 3336018 w 4275521"/>
                  <a:gd name="connsiteY91" fmla="*/ 3257550 h 5180213"/>
                  <a:gd name="connsiteX92" fmla="*/ 3345543 w 4275521"/>
                  <a:gd name="connsiteY92" fmla="*/ 3286125 h 5180213"/>
                  <a:gd name="connsiteX93" fmla="*/ 3364593 w 4275521"/>
                  <a:gd name="connsiteY93" fmla="*/ 3381375 h 5180213"/>
                  <a:gd name="connsiteX94" fmla="*/ 3412218 w 4275521"/>
                  <a:gd name="connsiteY94" fmla="*/ 3505200 h 5180213"/>
                  <a:gd name="connsiteX95" fmla="*/ 3431268 w 4275521"/>
                  <a:gd name="connsiteY95" fmla="*/ 3581400 h 5180213"/>
                  <a:gd name="connsiteX96" fmla="*/ 3450318 w 4275521"/>
                  <a:gd name="connsiteY96" fmla="*/ 3724275 h 5180213"/>
                  <a:gd name="connsiteX97" fmla="*/ 3459843 w 4275521"/>
                  <a:gd name="connsiteY97" fmla="*/ 3781425 h 5180213"/>
                  <a:gd name="connsiteX98" fmla="*/ 3469368 w 4275521"/>
                  <a:gd name="connsiteY98" fmla="*/ 3810000 h 5180213"/>
                  <a:gd name="connsiteX99" fmla="*/ 3478893 w 4275521"/>
                  <a:gd name="connsiteY99" fmla="*/ 3848100 h 5180213"/>
                  <a:gd name="connsiteX100" fmla="*/ 3497943 w 4275521"/>
                  <a:gd name="connsiteY100" fmla="*/ 3905250 h 5180213"/>
                  <a:gd name="connsiteX101" fmla="*/ 3516993 w 4275521"/>
                  <a:gd name="connsiteY101" fmla="*/ 4019550 h 5180213"/>
                  <a:gd name="connsiteX102" fmla="*/ 3536043 w 4275521"/>
                  <a:gd name="connsiteY102" fmla="*/ 4095750 h 5180213"/>
                  <a:gd name="connsiteX103" fmla="*/ 3545568 w 4275521"/>
                  <a:gd name="connsiteY103" fmla="*/ 4143375 h 5180213"/>
                  <a:gd name="connsiteX104" fmla="*/ 3564618 w 4275521"/>
                  <a:gd name="connsiteY104" fmla="*/ 4200525 h 5180213"/>
                  <a:gd name="connsiteX105" fmla="*/ 3574143 w 4275521"/>
                  <a:gd name="connsiteY105" fmla="*/ 4229100 h 5180213"/>
                  <a:gd name="connsiteX106" fmla="*/ 3593193 w 4275521"/>
                  <a:gd name="connsiteY106" fmla="*/ 4295775 h 5180213"/>
                  <a:gd name="connsiteX107" fmla="*/ 3612243 w 4275521"/>
                  <a:gd name="connsiteY107" fmla="*/ 4324350 h 5180213"/>
                  <a:gd name="connsiteX108" fmla="*/ 3631293 w 4275521"/>
                  <a:gd name="connsiteY108" fmla="*/ 4400550 h 5180213"/>
                  <a:gd name="connsiteX109" fmla="*/ 3650343 w 4275521"/>
                  <a:gd name="connsiteY109" fmla="*/ 4429125 h 5180213"/>
                  <a:gd name="connsiteX110" fmla="*/ 3688443 w 4275521"/>
                  <a:gd name="connsiteY110" fmla="*/ 4543425 h 5180213"/>
                  <a:gd name="connsiteX111" fmla="*/ 3707493 w 4275521"/>
                  <a:gd name="connsiteY111" fmla="*/ 4600575 h 5180213"/>
                  <a:gd name="connsiteX112" fmla="*/ 3717018 w 4275521"/>
                  <a:gd name="connsiteY112" fmla="*/ 4752975 h 5180213"/>
                  <a:gd name="connsiteX113" fmla="*/ 3726543 w 4275521"/>
                  <a:gd name="connsiteY113" fmla="*/ 4781550 h 5180213"/>
                  <a:gd name="connsiteX114" fmla="*/ 3736068 w 4275521"/>
                  <a:gd name="connsiteY114" fmla="*/ 4943475 h 5180213"/>
                  <a:gd name="connsiteX115" fmla="*/ 3745593 w 4275521"/>
                  <a:gd name="connsiteY115" fmla="*/ 4972050 h 5180213"/>
                  <a:gd name="connsiteX116" fmla="*/ 3774168 w 4275521"/>
                  <a:gd name="connsiteY116" fmla="*/ 5105400 h 5180213"/>
                  <a:gd name="connsiteX117" fmla="*/ 3793218 w 4275521"/>
                  <a:gd name="connsiteY117" fmla="*/ 5133975 h 5180213"/>
                  <a:gd name="connsiteX118" fmla="*/ 3821793 w 4275521"/>
                  <a:gd name="connsiteY118" fmla="*/ 5143500 h 5180213"/>
                  <a:gd name="connsiteX119" fmla="*/ 3964668 w 4275521"/>
                  <a:gd name="connsiteY119" fmla="*/ 5162550 h 5180213"/>
                  <a:gd name="connsiteX120" fmla="*/ 4221843 w 4275521"/>
                  <a:gd name="connsiteY120" fmla="*/ 5153025 h 5180213"/>
                  <a:gd name="connsiteX121" fmla="*/ 4259943 w 4275521"/>
                  <a:gd name="connsiteY121" fmla="*/ 5086350 h 5180213"/>
                  <a:gd name="connsiteX122" fmla="*/ 4259943 w 4275521"/>
                  <a:gd name="connsiteY122" fmla="*/ 4676775 h 5180213"/>
                  <a:gd name="connsiteX123" fmla="*/ 4240893 w 4275521"/>
                  <a:gd name="connsiteY123" fmla="*/ 4086225 h 5180213"/>
                  <a:gd name="connsiteX124" fmla="*/ 4221843 w 4275521"/>
                  <a:gd name="connsiteY124" fmla="*/ 3476625 h 5180213"/>
                  <a:gd name="connsiteX125" fmla="*/ 4212318 w 4275521"/>
                  <a:gd name="connsiteY125" fmla="*/ 3314700 h 5180213"/>
                  <a:gd name="connsiteX126" fmla="*/ 4193268 w 4275521"/>
                  <a:gd name="connsiteY126" fmla="*/ 2295525 h 5180213"/>
                  <a:gd name="connsiteX127" fmla="*/ 4183743 w 4275521"/>
                  <a:gd name="connsiteY127" fmla="*/ 1905000 h 5180213"/>
                  <a:gd name="connsiteX128" fmla="*/ 4174218 w 4275521"/>
                  <a:gd name="connsiteY128" fmla="*/ 1304925 h 5180213"/>
                  <a:gd name="connsiteX129" fmla="*/ 4155168 w 4275521"/>
                  <a:gd name="connsiteY129" fmla="*/ 1047750 h 5180213"/>
                  <a:gd name="connsiteX130" fmla="*/ 4136118 w 4275521"/>
                  <a:gd name="connsiteY130" fmla="*/ 781050 h 5180213"/>
                  <a:gd name="connsiteX131" fmla="*/ 4126593 w 4275521"/>
                  <a:gd name="connsiteY131" fmla="*/ 704850 h 5180213"/>
                  <a:gd name="connsiteX132" fmla="*/ 4117068 w 4275521"/>
                  <a:gd name="connsiteY132" fmla="*/ 676275 h 5180213"/>
                  <a:gd name="connsiteX133" fmla="*/ 4098018 w 4275521"/>
                  <a:gd name="connsiteY133" fmla="*/ 609600 h 5180213"/>
                  <a:gd name="connsiteX134" fmla="*/ 4145643 w 4275521"/>
                  <a:gd name="connsiteY134" fmla="*/ 381000 h 5180213"/>
                  <a:gd name="connsiteX135" fmla="*/ 4174218 w 4275521"/>
                  <a:gd name="connsiteY135" fmla="*/ 361950 h 5180213"/>
                  <a:gd name="connsiteX136" fmla="*/ 4193268 w 4275521"/>
                  <a:gd name="connsiteY136" fmla="*/ 295275 h 5180213"/>
                  <a:gd name="connsiteX137" fmla="*/ 4183743 w 4275521"/>
                  <a:gd name="connsiteY137" fmla="*/ 47625 h 5180213"/>
                  <a:gd name="connsiteX138" fmla="*/ 4126593 w 4275521"/>
                  <a:gd name="connsiteY138" fmla="*/ 28575 h 5180213"/>
                  <a:gd name="connsiteX139" fmla="*/ 3993243 w 4275521"/>
                  <a:gd name="connsiteY139" fmla="*/ 9525 h 5180213"/>
                  <a:gd name="connsiteX140" fmla="*/ 3717018 w 4275521"/>
                  <a:gd name="connsiteY140" fmla="*/ 0 h 5180213"/>
                  <a:gd name="connsiteX141" fmla="*/ 3488418 w 4275521"/>
                  <a:gd name="connsiteY141" fmla="*/ 9525 h 5180213"/>
                  <a:gd name="connsiteX142" fmla="*/ 3450318 w 4275521"/>
                  <a:gd name="connsiteY142" fmla="*/ 28575 h 5180213"/>
                  <a:gd name="connsiteX143" fmla="*/ 3412218 w 4275521"/>
                  <a:gd name="connsiteY143" fmla="*/ 38100 h 5180213"/>
                  <a:gd name="connsiteX144" fmla="*/ 3326493 w 4275521"/>
                  <a:gd name="connsiteY144" fmla="*/ 85725 h 5180213"/>
                  <a:gd name="connsiteX145" fmla="*/ 3297918 w 4275521"/>
                  <a:gd name="connsiteY145" fmla="*/ 104775 h 5180213"/>
                  <a:gd name="connsiteX146" fmla="*/ 3288393 w 4275521"/>
                  <a:gd name="connsiteY146" fmla="*/ 133350 h 5180213"/>
                  <a:gd name="connsiteX147" fmla="*/ 3221718 w 4275521"/>
                  <a:gd name="connsiteY147" fmla="*/ 219075 h 5180213"/>
                  <a:gd name="connsiteX148" fmla="*/ 3212193 w 4275521"/>
                  <a:gd name="connsiteY148" fmla="*/ 247650 h 5180213"/>
                  <a:gd name="connsiteX149" fmla="*/ 3183618 w 4275521"/>
                  <a:gd name="connsiteY149" fmla="*/ 266700 h 5180213"/>
                  <a:gd name="connsiteX150" fmla="*/ 3145518 w 4275521"/>
                  <a:gd name="connsiteY150" fmla="*/ 295275 h 5180213"/>
                  <a:gd name="connsiteX151" fmla="*/ 3126468 w 4275521"/>
                  <a:gd name="connsiteY151" fmla="*/ 333375 h 5180213"/>
                  <a:gd name="connsiteX152" fmla="*/ 3097893 w 4275521"/>
                  <a:gd name="connsiteY152" fmla="*/ 352425 h 5180213"/>
                  <a:gd name="connsiteX153" fmla="*/ 3031218 w 4275521"/>
                  <a:gd name="connsiteY153" fmla="*/ 409575 h 5180213"/>
                  <a:gd name="connsiteX154" fmla="*/ 2983593 w 4275521"/>
                  <a:gd name="connsiteY154" fmla="*/ 438150 h 5180213"/>
                  <a:gd name="connsiteX155" fmla="*/ 2955018 w 4275521"/>
                  <a:gd name="connsiteY155" fmla="*/ 466725 h 5180213"/>
                  <a:gd name="connsiteX156" fmla="*/ 2897868 w 4275521"/>
                  <a:gd name="connsiteY156" fmla="*/ 504825 h 5180213"/>
                  <a:gd name="connsiteX157" fmla="*/ 2869293 w 4275521"/>
                  <a:gd name="connsiteY157" fmla="*/ 542925 h 5180213"/>
                  <a:gd name="connsiteX158" fmla="*/ 2812143 w 4275521"/>
                  <a:gd name="connsiteY158" fmla="*/ 561975 h 5180213"/>
                  <a:gd name="connsiteX159" fmla="*/ 2783568 w 4275521"/>
                  <a:gd name="connsiteY159" fmla="*/ 571500 h 5180213"/>
                  <a:gd name="connsiteX160" fmla="*/ 2754993 w 4275521"/>
                  <a:gd name="connsiteY160" fmla="*/ 581025 h 5180213"/>
                  <a:gd name="connsiteX161" fmla="*/ 2716893 w 4275521"/>
                  <a:gd name="connsiteY161" fmla="*/ 609600 h 5180213"/>
                  <a:gd name="connsiteX162" fmla="*/ 2593068 w 4275521"/>
                  <a:gd name="connsiteY162" fmla="*/ 638175 h 5180213"/>
                  <a:gd name="connsiteX163" fmla="*/ 2535918 w 4275521"/>
                  <a:gd name="connsiteY163" fmla="*/ 647700 h 5180213"/>
                  <a:gd name="connsiteX164" fmla="*/ 2497818 w 4275521"/>
                  <a:gd name="connsiteY164" fmla="*/ 657225 h 5180213"/>
                  <a:gd name="connsiteX165" fmla="*/ 2450193 w 4275521"/>
                  <a:gd name="connsiteY165" fmla="*/ 666750 h 5180213"/>
                  <a:gd name="connsiteX166" fmla="*/ 2421618 w 4275521"/>
                  <a:gd name="connsiteY166" fmla="*/ 676275 h 5180213"/>
                  <a:gd name="connsiteX167" fmla="*/ 2373993 w 4275521"/>
                  <a:gd name="connsiteY167" fmla="*/ 685800 h 5180213"/>
                  <a:gd name="connsiteX168" fmla="*/ 2316843 w 4275521"/>
                  <a:gd name="connsiteY168" fmla="*/ 704850 h 5180213"/>
                  <a:gd name="connsiteX169" fmla="*/ 2278743 w 4275521"/>
                  <a:gd name="connsiteY169" fmla="*/ 714375 h 5180213"/>
                  <a:gd name="connsiteX170" fmla="*/ 2250168 w 4275521"/>
                  <a:gd name="connsiteY170" fmla="*/ 723900 h 5180213"/>
                  <a:gd name="connsiteX171" fmla="*/ 2145393 w 4275521"/>
                  <a:gd name="connsiteY171" fmla="*/ 733425 h 5180213"/>
                  <a:gd name="connsiteX172" fmla="*/ 2107293 w 4275521"/>
                  <a:gd name="connsiteY172" fmla="*/ 742950 h 5180213"/>
                  <a:gd name="connsiteX173" fmla="*/ 2078718 w 4275521"/>
                  <a:gd name="connsiteY173" fmla="*/ 752475 h 5180213"/>
                  <a:gd name="connsiteX174" fmla="*/ 1964418 w 4275521"/>
                  <a:gd name="connsiteY174" fmla="*/ 771525 h 5180213"/>
                  <a:gd name="connsiteX175" fmla="*/ 1935843 w 4275521"/>
                  <a:gd name="connsiteY175" fmla="*/ 790575 h 5180213"/>
                  <a:gd name="connsiteX176" fmla="*/ 1869168 w 4275521"/>
                  <a:gd name="connsiteY176" fmla="*/ 809625 h 5180213"/>
                  <a:gd name="connsiteX177" fmla="*/ 1792968 w 4275521"/>
                  <a:gd name="connsiteY177" fmla="*/ 828675 h 5180213"/>
                  <a:gd name="connsiteX178" fmla="*/ 1726293 w 4275521"/>
                  <a:gd name="connsiteY178" fmla="*/ 847725 h 5180213"/>
                  <a:gd name="connsiteX179" fmla="*/ 1678668 w 4275521"/>
                  <a:gd name="connsiteY179" fmla="*/ 857250 h 5180213"/>
                  <a:gd name="connsiteX180" fmla="*/ 1640568 w 4275521"/>
                  <a:gd name="connsiteY180" fmla="*/ 866775 h 5180213"/>
                  <a:gd name="connsiteX181" fmla="*/ 1411968 w 4275521"/>
                  <a:gd name="connsiteY181" fmla="*/ 885825 h 5180213"/>
                  <a:gd name="connsiteX182" fmla="*/ 1307193 w 4275521"/>
                  <a:gd name="connsiteY182" fmla="*/ 904875 h 5180213"/>
                  <a:gd name="connsiteX183" fmla="*/ 1269093 w 4275521"/>
                  <a:gd name="connsiteY183" fmla="*/ 914400 h 5180213"/>
                  <a:gd name="connsiteX184" fmla="*/ 1183368 w 4275521"/>
                  <a:gd name="connsiteY184" fmla="*/ 942975 h 5180213"/>
                  <a:gd name="connsiteX185" fmla="*/ 1145268 w 4275521"/>
                  <a:gd name="connsiteY185" fmla="*/ 962025 h 5180213"/>
                  <a:gd name="connsiteX186" fmla="*/ 1069068 w 4275521"/>
                  <a:gd name="connsiteY186" fmla="*/ 981075 h 5180213"/>
                  <a:gd name="connsiteX187" fmla="*/ 1030968 w 4275521"/>
                  <a:gd name="connsiteY187" fmla="*/ 990600 h 5180213"/>
                  <a:gd name="connsiteX188" fmla="*/ 964293 w 4275521"/>
                  <a:gd name="connsiteY188" fmla="*/ 1000125 h 5180213"/>
                  <a:gd name="connsiteX189" fmla="*/ 869043 w 4275521"/>
                  <a:gd name="connsiteY189" fmla="*/ 1028700 h 5180213"/>
                  <a:gd name="connsiteX190" fmla="*/ 783318 w 4275521"/>
                  <a:gd name="connsiteY190" fmla="*/ 1057275 h 5180213"/>
                  <a:gd name="connsiteX191" fmla="*/ 726168 w 4275521"/>
                  <a:gd name="connsiteY191" fmla="*/ 1085850 h 5180213"/>
                  <a:gd name="connsiteX192" fmla="*/ 688068 w 4275521"/>
                  <a:gd name="connsiteY192" fmla="*/ 1104900 h 5180213"/>
                  <a:gd name="connsiteX193" fmla="*/ 630918 w 4275521"/>
                  <a:gd name="connsiteY193" fmla="*/ 1143000 h 5180213"/>
                  <a:gd name="connsiteX194" fmla="*/ 611868 w 4275521"/>
                  <a:gd name="connsiteY194" fmla="*/ 1162050 h 518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</a:cxnLst>
                <a:rect l="l" t="t" r="r" b="b"/>
                <a:pathLst>
                  <a:path w="4275521" h="5180213">
                    <a:moveTo>
                      <a:pt x="611868" y="1162050"/>
                    </a:moveTo>
                    <a:cubicBezTo>
                      <a:pt x="595993" y="1177925"/>
                      <a:pt x="579027" y="1192779"/>
                      <a:pt x="564243" y="1209675"/>
                    </a:cubicBezTo>
                    <a:cubicBezTo>
                      <a:pt x="556705" y="1218290"/>
                      <a:pt x="552522" y="1229456"/>
                      <a:pt x="545193" y="1238250"/>
                    </a:cubicBezTo>
                    <a:cubicBezTo>
                      <a:pt x="536569" y="1248598"/>
                      <a:pt x="525242" y="1256477"/>
                      <a:pt x="516618" y="1266825"/>
                    </a:cubicBezTo>
                    <a:cubicBezTo>
                      <a:pt x="509289" y="1275619"/>
                      <a:pt x="505663" y="1287305"/>
                      <a:pt x="497568" y="1295400"/>
                    </a:cubicBezTo>
                    <a:cubicBezTo>
                      <a:pt x="489473" y="1303495"/>
                      <a:pt x="478518" y="1308100"/>
                      <a:pt x="468993" y="1314450"/>
                    </a:cubicBezTo>
                    <a:cubicBezTo>
                      <a:pt x="462643" y="1327150"/>
                      <a:pt x="459983" y="1342510"/>
                      <a:pt x="449943" y="1352550"/>
                    </a:cubicBezTo>
                    <a:cubicBezTo>
                      <a:pt x="433754" y="1368739"/>
                      <a:pt x="392793" y="1390650"/>
                      <a:pt x="392793" y="1390650"/>
                    </a:cubicBezTo>
                    <a:cubicBezTo>
                      <a:pt x="386443" y="1400175"/>
                      <a:pt x="382682" y="1412074"/>
                      <a:pt x="373743" y="1419225"/>
                    </a:cubicBezTo>
                    <a:cubicBezTo>
                      <a:pt x="365903" y="1425497"/>
                      <a:pt x="352268" y="1421650"/>
                      <a:pt x="345168" y="1428750"/>
                    </a:cubicBezTo>
                    <a:cubicBezTo>
                      <a:pt x="335128" y="1438790"/>
                      <a:pt x="336158" y="1456810"/>
                      <a:pt x="326118" y="1466850"/>
                    </a:cubicBezTo>
                    <a:cubicBezTo>
                      <a:pt x="319018" y="1473950"/>
                      <a:pt x="306320" y="1471499"/>
                      <a:pt x="297543" y="1476375"/>
                    </a:cubicBezTo>
                    <a:cubicBezTo>
                      <a:pt x="210877" y="1524523"/>
                      <a:pt x="267354" y="1496770"/>
                      <a:pt x="211818" y="1543050"/>
                    </a:cubicBezTo>
                    <a:cubicBezTo>
                      <a:pt x="203024" y="1550379"/>
                      <a:pt x="192037" y="1554771"/>
                      <a:pt x="183243" y="1562100"/>
                    </a:cubicBezTo>
                    <a:cubicBezTo>
                      <a:pt x="172895" y="1570724"/>
                      <a:pt x="165301" y="1582405"/>
                      <a:pt x="154668" y="1590675"/>
                    </a:cubicBezTo>
                    <a:cubicBezTo>
                      <a:pt x="136596" y="1604731"/>
                      <a:pt x="97518" y="1628775"/>
                      <a:pt x="97518" y="1628775"/>
                    </a:cubicBezTo>
                    <a:cubicBezTo>
                      <a:pt x="67779" y="1717992"/>
                      <a:pt x="116497" y="1586036"/>
                      <a:pt x="59418" y="1685925"/>
                    </a:cubicBezTo>
                    <a:cubicBezTo>
                      <a:pt x="54094" y="1695241"/>
                      <a:pt x="42408" y="1766209"/>
                      <a:pt x="40368" y="1771650"/>
                    </a:cubicBezTo>
                    <a:cubicBezTo>
                      <a:pt x="36348" y="1782369"/>
                      <a:pt x="27668" y="1790700"/>
                      <a:pt x="21318" y="1800225"/>
                    </a:cubicBezTo>
                    <a:cubicBezTo>
                      <a:pt x="-16714" y="1952355"/>
                      <a:pt x="4399" y="1853437"/>
                      <a:pt x="21318" y="2200275"/>
                    </a:cubicBezTo>
                    <a:cubicBezTo>
                      <a:pt x="21807" y="2210303"/>
                      <a:pt x="28201" y="2219164"/>
                      <a:pt x="30843" y="2228850"/>
                    </a:cubicBezTo>
                    <a:cubicBezTo>
                      <a:pt x="37732" y="2254109"/>
                      <a:pt x="46646" y="2279070"/>
                      <a:pt x="49893" y="2305050"/>
                    </a:cubicBezTo>
                    <a:cubicBezTo>
                      <a:pt x="61909" y="2401175"/>
                      <a:pt x="51323" y="2356966"/>
                      <a:pt x="78468" y="2438400"/>
                    </a:cubicBezTo>
                    <a:lnTo>
                      <a:pt x="107043" y="2524125"/>
                    </a:lnTo>
                    <a:cubicBezTo>
                      <a:pt x="110218" y="2533650"/>
                      <a:pt x="109468" y="2545600"/>
                      <a:pt x="116568" y="2552700"/>
                    </a:cubicBezTo>
                    <a:cubicBezTo>
                      <a:pt x="137634" y="2573766"/>
                      <a:pt x="147196" y="2587064"/>
                      <a:pt x="173718" y="2600325"/>
                    </a:cubicBezTo>
                    <a:cubicBezTo>
                      <a:pt x="182698" y="2604815"/>
                      <a:pt x="193516" y="2604974"/>
                      <a:pt x="202293" y="2609850"/>
                    </a:cubicBezTo>
                    <a:cubicBezTo>
                      <a:pt x="222307" y="2620969"/>
                      <a:pt x="237723" y="2640710"/>
                      <a:pt x="259443" y="2647950"/>
                    </a:cubicBezTo>
                    <a:lnTo>
                      <a:pt x="316593" y="2667000"/>
                    </a:lnTo>
                    <a:lnTo>
                      <a:pt x="345168" y="2676525"/>
                    </a:lnTo>
                    <a:cubicBezTo>
                      <a:pt x="354693" y="2686050"/>
                      <a:pt x="361695" y="2699076"/>
                      <a:pt x="373743" y="2705100"/>
                    </a:cubicBezTo>
                    <a:cubicBezTo>
                      <a:pt x="400684" y="2718570"/>
                      <a:pt x="459468" y="2733675"/>
                      <a:pt x="459468" y="2733675"/>
                    </a:cubicBezTo>
                    <a:cubicBezTo>
                      <a:pt x="511840" y="2729311"/>
                      <a:pt x="563916" y="2743527"/>
                      <a:pt x="602343" y="2705100"/>
                    </a:cubicBezTo>
                    <a:cubicBezTo>
                      <a:pt x="613568" y="2693875"/>
                      <a:pt x="621393" y="2679700"/>
                      <a:pt x="630918" y="2667000"/>
                    </a:cubicBezTo>
                    <a:cubicBezTo>
                      <a:pt x="634093" y="2654300"/>
                      <a:pt x="634589" y="2640609"/>
                      <a:pt x="640443" y="2628900"/>
                    </a:cubicBezTo>
                    <a:cubicBezTo>
                      <a:pt x="650682" y="2608422"/>
                      <a:pt x="671303" y="2593470"/>
                      <a:pt x="678543" y="2571750"/>
                    </a:cubicBezTo>
                    <a:lnTo>
                      <a:pt x="697593" y="2514600"/>
                    </a:lnTo>
                    <a:cubicBezTo>
                      <a:pt x="700768" y="2505075"/>
                      <a:pt x="705149" y="2495870"/>
                      <a:pt x="707118" y="2486025"/>
                    </a:cubicBezTo>
                    <a:cubicBezTo>
                      <a:pt x="720581" y="2418709"/>
                      <a:pt x="711523" y="2453759"/>
                      <a:pt x="735693" y="2381250"/>
                    </a:cubicBezTo>
                    <a:cubicBezTo>
                      <a:pt x="738868" y="2371725"/>
                      <a:pt x="739649" y="2361029"/>
                      <a:pt x="745218" y="2352675"/>
                    </a:cubicBezTo>
                    <a:lnTo>
                      <a:pt x="783318" y="2295525"/>
                    </a:lnTo>
                    <a:cubicBezTo>
                      <a:pt x="789668" y="2286000"/>
                      <a:pt x="792843" y="2273300"/>
                      <a:pt x="802368" y="2266950"/>
                    </a:cubicBezTo>
                    <a:lnTo>
                      <a:pt x="830943" y="2247900"/>
                    </a:lnTo>
                    <a:cubicBezTo>
                      <a:pt x="837293" y="2235200"/>
                      <a:pt x="841123" y="2220888"/>
                      <a:pt x="849993" y="2209800"/>
                    </a:cubicBezTo>
                    <a:cubicBezTo>
                      <a:pt x="887276" y="2163197"/>
                      <a:pt x="896608" y="2159673"/>
                      <a:pt x="935718" y="2133600"/>
                    </a:cubicBezTo>
                    <a:cubicBezTo>
                      <a:pt x="942068" y="2124075"/>
                      <a:pt x="947439" y="2113819"/>
                      <a:pt x="954768" y="2105025"/>
                    </a:cubicBezTo>
                    <a:cubicBezTo>
                      <a:pt x="977687" y="2077523"/>
                      <a:pt x="983821" y="2076131"/>
                      <a:pt x="1011918" y="2057400"/>
                    </a:cubicBezTo>
                    <a:cubicBezTo>
                      <a:pt x="1018268" y="2047875"/>
                      <a:pt x="1022353" y="2036363"/>
                      <a:pt x="1030968" y="2028825"/>
                    </a:cubicBezTo>
                    <a:cubicBezTo>
                      <a:pt x="1048198" y="2013748"/>
                      <a:pt x="1069068" y="2003425"/>
                      <a:pt x="1088118" y="1990725"/>
                    </a:cubicBezTo>
                    <a:lnTo>
                      <a:pt x="1116693" y="1971675"/>
                    </a:lnTo>
                    <a:lnTo>
                      <a:pt x="1173843" y="1933575"/>
                    </a:lnTo>
                    <a:cubicBezTo>
                      <a:pt x="1183368" y="1927225"/>
                      <a:pt x="1191558" y="1918145"/>
                      <a:pt x="1202418" y="1914525"/>
                    </a:cubicBezTo>
                    <a:cubicBezTo>
                      <a:pt x="1211943" y="1911350"/>
                      <a:pt x="1222013" y="1909490"/>
                      <a:pt x="1230993" y="1905000"/>
                    </a:cubicBezTo>
                    <a:cubicBezTo>
                      <a:pt x="1241232" y="1899880"/>
                      <a:pt x="1249107" y="1890599"/>
                      <a:pt x="1259568" y="1885950"/>
                    </a:cubicBezTo>
                    <a:cubicBezTo>
                      <a:pt x="1289383" y="1872699"/>
                      <a:pt x="1323153" y="1865291"/>
                      <a:pt x="1354818" y="1857375"/>
                    </a:cubicBezTo>
                    <a:lnTo>
                      <a:pt x="1812018" y="1866900"/>
                    </a:lnTo>
                    <a:cubicBezTo>
                      <a:pt x="1825099" y="1867403"/>
                      <a:pt x="1837699" y="1872285"/>
                      <a:pt x="1850118" y="1876425"/>
                    </a:cubicBezTo>
                    <a:cubicBezTo>
                      <a:pt x="1867797" y="1882318"/>
                      <a:pt x="1904582" y="1899984"/>
                      <a:pt x="1926318" y="1905000"/>
                    </a:cubicBezTo>
                    <a:cubicBezTo>
                      <a:pt x="1985696" y="1918703"/>
                      <a:pt x="2022322" y="1924176"/>
                      <a:pt x="2078718" y="1933575"/>
                    </a:cubicBezTo>
                    <a:cubicBezTo>
                      <a:pt x="2094593" y="1939925"/>
                      <a:pt x="2111333" y="1944438"/>
                      <a:pt x="2126343" y="1952625"/>
                    </a:cubicBezTo>
                    <a:cubicBezTo>
                      <a:pt x="2146443" y="1963588"/>
                      <a:pt x="2163015" y="1980486"/>
                      <a:pt x="2183493" y="1990725"/>
                    </a:cubicBezTo>
                    <a:cubicBezTo>
                      <a:pt x="2196193" y="1997075"/>
                      <a:pt x="2208542" y="2004182"/>
                      <a:pt x="2221593" y="2009775"/>
                    </a:cubicBezTo>
                    <a:cubicBezTo>
                      <a:pt x="2230821" y="2013730"/>
                      <a:pt x="2241188" y="2014810"/>
                      <a:pt x="2250168" y="2019300"/>
                    </a:cubicBezTo>
                    <a:cubicBezTo>
                      <a:pt x="2266727" y="2027579"/>
                      <a:pt x="2282094" y="2038063"/>
                      <a:pt x="2297793" y="2047875"/>
                    </a:cubicBezTo>
                    <a:cubicBezTo>
                      <a:pt x="2307501" y="2053942"/>
                      <a:pt x="2317053" y="2060271"/>
                      <a:pt x="2326368" y="2066925"/>
                    </a:cubicBezTo>
                    <a:cubicBezTo>
                      <a:pt x="2339286" y="2076152"/>
                      <a:pt x="2350685" y="2087624"/>
                      <a:pt x="2364468" y="2095500"/>
                    </a:cubicBezTo>
                    <a:cubicBezTo>
                      <a:pt x="2373185" y="2100481"/>
                      <a:pt x="2384063" y="2100535"/>
                      <a:pt x="2393043" y="2105025"/>
                    </a:cubicBezTo>
                    <a:cubicBezTo>
                      <a:pt x="2403282" y="2110145"/>
                      <a:pt x="2411679" y="2118395"/>
                      <a:pt x="2421618" y="2124075"/>
                    </a:cubicBezTo>
                    <a:cubicBezTo>
                      <a:pt x="2492316" y="2164474"/>
                      <a:pt x="2425696" y="2121352"/>
                      <a:pt x="2507343" y="2162175"/>
                    </a:cubicBezTo>
                    <a:cubicBezTo>
                      <a:pt x="2517582" y="2167295"/>
                      <a:pt x="2525679" y="2176105"/>
                      <a:pt x="2535918" y="2181225"/>
                    </a:cubicBezTo>
                    <a:cubicBezTo>
                      <a:pt x="2586718" y="2206625"/>
                      <a:pt x="2543132" y="2170159"/>
                      <a:pt x="2602593" y="2209800"/>
                    </a:cubicBezTo>
                    <a:cubicBezTo>
                      <a:pt x="2629011" y="2227412"/>
                      <a:pt x="2653393" y="2247900"/>
                      <a:pt x="2678793" y="2266950"/>
                    </a:cubicBezTo>
                    <a:lnTo>
                      <a:pt x="2716893" y="2295525"/>
                    </a:lnTo>
                    <a:cubicBezTo>
                      <a:pt x="2729593" y="2305050"/>
                      <a:pt x="2741784" y="2315294"/>
                      <a:pt x="2754993" y="2324100"/>
                    </a:cubicBezTo>
                    <a:lnTo>
                      <a:pt x="2812143" y="2362200"/>
                    </a:lnTo>
                    <a:cubicBezTo>
                      <a:pt x="2818493" y="2371725"/>
                      <a:pt x="2823098" y="2382680"/>
                      <a:pt x="2831193" y="2390775"/>
                    </a:cubicBezTo>
                    <a:cubicBezTo>
                      <a:pt x="2894260" y="2453842"/>
                      <a:pt x="2846027" y="2385716"/>
                      <a:pt x="2897868" y="2447925"/>
                    </a:cubicBezTo>
                    <a:cubicBezTo>
                      <a:pt x="2909708" y="2462132"/>
                      <a:pt x="2939297" y="2514831"/>
                      <a:pt x="2945493" y="2524125"/>
                    </a:cubicBezTo>
                    <a:cubicBezTo>
                      <a:pt x="2954299" y="2537334"/>
                      <a:pt x="2966358" y="2548348"/>
                      <a:pt x="2974068" y="2562225"/>
                    </a:cubicBezTo>
                    <a:cubicBezTo>
                      <a:pt x="2982371" y="2577171"/>
                      <a:pt x="2985472" y="2594557"/>
                      <a:pt x="2993118" y="2609850"/>
                    </a:cubicBezTo>
                    <a:cubicBezTo>
                      <a:pt x="2998238" y="2620089"/>
                      <a:pt x="3006488" y="2628486"/>
                      <a:pt x="3012168" y="2638425"/>
                    </a:cubicBezTo>
                    <a:cubicBezTo>
                      <a:pt x="3019213" y="2650753"/>
                      <a:pt x="3025625" y="2663474"/>
                      <a:pt x="3031218" y="2676525"/>
                    </a:cubicBezTo>
                    <a:cubicBezTo>
                      <a:pt x="3035173" y="2685753"/>
                      <a:pt x="3035762" y="2696383"/>
                      <a:pt x="3040743" y="2705100"/>
                    </a:cubicBezTo>
                    <a:cubicBezTo>
                      <a:pt x="3048619" y="2718883"/>
                      <a:pt x="3059793" y="2730500"/>
                      <a:pt x="3069318" y="2743200"/>
                    </a:cubicBezTo>
                    <a:cubicBezTo>
                      <a:pt x="3075668" y="2762250"/>
                      <a:pt x="3079388" y="2782389"/>
                      <a:pt x="3088368" y="2800350"/>
                    </a:cubicBezTo>
                    <a:cubicBezTo>
                      <a:pt x="3102966" y="2829546"/>
                      <a:pt x="3135132" y="2867725"/>
                      <a:pt x="3155043" y="2895600"/>
                    </a:cubicBezTo>
                    <a:cubicBezTo>
                      <a:pt x="3224683" y="2993096"/>
                      <a:pt x="3109281" y="2837759"/>
                      <a:pt x="3202668" y="2962275"/>
                    </a:cubicBezTo>
                    <a:cubicBezTo>
                      <a:pt x="3216154" y="3002733"/>
                      <a:pt x="3221900" y="3024460"/>
                      <a:pt x="3250293" y="3067050"/>
                    </a:cubicBezTo>
                    <a:cubicBezTo>
                      <a:pt x="3262993" y="3086100"/>
                      <a:pt x="3281153" y="3102480"/>
                      <a:pt x="3288393" y="3124200"/>
                    </a:cubicBezTo>
                    <a:cubicBezTo>
                      <a:pt x="3291568" y="3133725"/>
                      <a:pt x="3293428" y="3143795"/>
                      <a:pt x="3297918" y="3152775"/>
                    </a:cubicBezTo>
                    <a:cubicBezTo>
                      <a:pt x="3303038" y="3163014"/>
                      <a:pt x="3311848" y="3171111"/>
                      <a:pt x="3316968" y="3181350"/>
                    </a:cubicBezTo>
                    <a:cubicBezTo>
                      <a:pt x="3327854" y="3203123"/>
                      <a:pt x="3330584" y="3235813"/>
                      <a:pt x="3336018" y="3257550"/>
                    </a:cubicBezTo>
                    <a:cubicBezTo>
                      <a:pt x="3338453" y="3267290"/>
                      <a:pt x="3343285" y="3276342"/>
                      <a:pt x="3345543" y="3286125"/>
                    </a:cubicBezTo>
                    <a:cubicBezTo>
                      <a:pt x="3352824" y="3317675"/>
                      <a:pt x="3350113" y="3352415"/>
                      <a:pt x="3364593" y="3381375"/>
                    </a:cubicBezTo>
                    <a:cubicBezTo>
                      <a:pt x="3389320" y="3430829"/>
                      <a:pt x="3395685" y="3439070"/>
                      <a:pt x="3412218" y="3505200"/>
                    </a:cubicBezTo>
                    <a:cubicBezTo>
                      <a:pt x="3418568" y="3530600"/>
                      <a:pt x="3427808" y="3555448"/>
                      <a:pt x="3431268" y="3581400"/>
                    </a:cubicBezTo>
                    <a:cubicBezTo>
                      <a:pt x="3437618" y="3629025"/>
                      <a:pt x="3443523" y="3676711"/>
                      <a:pt x="3450318" y="3724275"/>
                    </a:cubicBezTo>
                    <a:cubicBezTo>
                      <a:pt x="3453049" y="3743394"/>
                      <a:pt x="3455653" y="3762572"/>
                      <a:pt x="3459843" y="3781425"/>
                    </a:cubicBezTo>
                    <a:cubicBezTo>
                      <a:pt x="3462021" y="3791226"/>
                      <a:pt x="3466610" y="3800346"/>
                      <a:pt x="3469368" y="3810000"/>
                    </a:cubicBezTo>
                    <a:cubicBezTo>
                      <a:pt x="3472964" y="3822587"/>
                      <a:pt x="3475131" y="3835561"/>
                      <a:pt x="3478893" y="3848100"/>
                    </a:cubicBezTo>
                    <a:cubicBezTo>
                      <a:pt x="3484663" y="3867334"/>
                      <a:pt x="3493073" y="3885769"/>
                      <a:pt x="3497943" y="3905250"/>
                    </a:cubicBezTo>
                    <a:cubicBezTo>
                      <a:pt x="3525079" y="4013796"/>
                      <a:pt x="3483547" y="3841170"/>
                      <a:pt x="3516993" y="4019550"/>
                    </a:cubicBezTo>
                    <a:cubicBezTo>
                      <a:pt x="3521818" y="4045283"/>
                      <a:pt x="3530908" y="4070077"/>
                      <a:pt x="3536043" y="4095750"/>
                    </a:cubicBezTo>
                    <a:cubicBezTo>
                      <a:pt x="3539218" y="4111625"/>
                      <a:pt x="3541308" y="4127756"/>
                      <a:pt x="3545568" y="4143375"/>
                    </a:cubicBezTo>
                    <a:cubicBezTo>
                      <a:pt x="3550852" y="4162748"/>
                      <a:pt x="3558268" y="4181475"/>
                      <a:pt x="3564618" y="4200525"/>
                    </a:cubicBezTo>
                    <a:cubicBezTo>
                      <a:pt x="3567793" y="4210050"/>
                      <a:pt x="3571708" y="4219360"/>
                      <a:pt x="3574143" y="4229100"/>
                    </a:cubicBezTo>
                    <a:cubicBezTo>
                      <a:pt x="3577195" y="4241307"/>
                      <a:pt x="3586361" y="4282110"/>
                      <a:pt x="3593193" y="4295775"/>
                    </a:cubicBezTo>
                    <a:cubicBezTo>
                      <a:pt x="3598313" y="4306014"/>
                      <a:pt x="3607123" y="4314111"/>
                      <a:pt x="3612243" y="4324350"/>
                    </a:cubicBezTo>
                    <a:cubicBezTo>
                      <a:pt x="3629870" y="4359604"/>
                      <a:pt x="3614990" y="4357076"/>
                      <a:pt x="3631293" y="4400550"/>
                    </a:cubicBezTo>
                    <a:cubicBezTo>
                      <a:pt x="3635313" y="4411269"/>
                      <a:pt x="3644663" y="4419186"/>
                      <a:pt x="3650343" y="4429125"/>
                    </a:cubicBezTo>
                    <a:cubicBezTo>
                      <a:pt x="3684709" y="4489266"/>
                      <a:pt x="3659298" y="4455989"/>
                      <a:pt x="3688443" y="4543425"/>
                    </a:cubicBezTo>
                    <a:lnTo>
                      <a:pt x="3707493" y="4600575"/>
                    </a:lnTo>
                    <a:cubicBezTo>
                      <a:pt x="3710668" y="4651375"/>
                      <a:pt x="3711690" y="4702356"/>
                      <a:pt x="3717018" y="4752975"/>
                    </a:cubicBezTo>
                    <a:cubicBezTo>
                      <a:pt x="3718069" y="4762960"/>
                      <a:pt x="3725544" y="4771560"/>
                      <a:pt x="3726543" y="4781550"/>
                    </a:cubicBezTo>
                    <a:cubicBezTo>
                      <a:pt x="3731923" y="4835350"/>
                      <a:pt x="3730688" y="4889675"/>
                      <a:pt x="3736068" y="4943475"/>
                    </a:cubicBezTo>
                    <a:cubicBezTo>
                      <a:pt x="3737067" y="4953465"/>
                      <a:pt x="3743415" y="4962249"/>
                      <a:pt x="3745593" y="4972050"/>
                    </a:cubicBezTo>
                    <a:cubicBezTo>
                      <a:pt x="3751747" y="4999745"/>
                      <a:pt x="3760838" y="5085406"/>
                      <a:pt x="3774168" y="5105400"/>
                    </a:cubicBezTo>
                    <a:cubicBezTo>
                      <a:pt x="3780518" y="5114925"/>
                      <a:pt x="3784279" y="5126824"/>
                      <a:pt x="3793218" y="5133975"/>
                    </a:cubicBezTo>
                    <a:cubicBezTo>
                      <a:pt x="3801058" y="5140247"/>
                      <a:pt x="3811992" y="5141322"/>
                      <a:pt x="3821793" y="5143500"/>
                    </a:cubicBezTo>
                    <a:cubicBezTo>
                      <a:pt x="3864548" y="5153001"/>
                      <a:pt x="3923397" y="5157964"/>
                      <a:pt x="3964668" y="5162550"/>
                    </a:cubicBezTo>
                    <a:cubicBezTo>
                      <a:pt x="4063466" y="5187250"/>
                      <a:pt x="4048036" y="5187786"/>
                      <a:pt x="4221843" y="5153025"/>
                    </a:cubicBezTo>
                    <a:cubicBezTo>
                      <a:pt x="4229323" y="5151529"/>
                      <a:pt x="4259894" y="5086448"/>
                      <a:pt x="4259943" y="5086350"/>
                    </a:cubicBezTo>
                    <a:cubicBezTo>
                      <a:pt x="4288618" y="4914297"/>
                      <a:pt x="4271020" y="5042323"/>
                      <a:pt x="4259943" y="4676775"/>
                    </a:cubicBezTo>
                    <a:cubicBezTo>
                      <a:pt x="4253977" y="4479913"/>
                      <a:pt x="4244175" y="4283150"/>
                      <a:pt x="4240893" y="4086225"/>
                    </a:cubicBezTo>
                    <a:cubicBezTo>
                      <a:pt x="4231150" y="3501636"/>
                      <a:pt x="4277577" y="3699563"/>
                      <a:pt x="4221843" y="3476625"/>
                    </a:cubicBezTo>
                    <a:cubicBezTo>
                      <a:pt x="4218668" y="3422650"/>
                      <a:pt x="4214119" y="3368738"/>
                      <a:pt x="4212318" y="3314700"/>
                    </a:cubicBezTo>
                    <a:cubicBezTo>
                      <a:pt x="4202297" y="3014077"/>
                      <a:pt x="4198633" y="2577186"/>
                      <a:pt x="4193268" y="2295525"/>
                    </a:cubicBezTo>
                    <a:cubicBezTo>
                      <a:pt x="4190788" y="2165335"/>
                      <a:pt x="4186247" y="2035190"/>
                      <a:pt x="4183743" y="1905000"/>
                    </a:cubicBezTo>
                    <a:cubicBezTo>
                      <a:pt x="4179897" y="1704987"/>
                      <a:pt x="4179346" y="1504909"/>
                      <a:pt x="4174218" y="1304925"/>
                    </a:cubicBezTo>
                    <a:cubicBezTo>
                      <a:pt x="4172518" y="1238606"/>
                      <a:pt x="4160352" y="1117739"/>
                      <a:pt x="4155168" y="1047750"/>
                    </a:cubicBezTo>
                    <a:cubicBezTo>
                      <a:pt x="4149419" y="970143"/>
                      <a:pt x="4143640" y="860034"/>
                      <a:pt x="4136118" y="781050"/>
                    </a:cubicBezTo>
                    <a:cubicBezTo>
                      <a:pt x="4133691" y="755568"/>
                      <a:pt x="4131172" y="730035"/>
                      <a:pt x="4126593" y="704850"/>
                    </a:cubicBezTo>
                    <a:cubicBezTo>
                      <a:pt x="4124797" y="694972"/>
                      <a:pt x="4119826" y="685929"/>
                      <a:pt x="4117068" y="676275"/>
                    </a:cubicBezTo>
                    <a:cubicBezTo>
                      <a:pt x="4093148" y="592554"/>
                      <a:pt x="4120856" y="678113"/>
                      <a:pt x="4098018" y="609600"/>
                    </a:cubicBezTo>
                    <a:cubicBezTo>
                      <a:pt x="4128791" y="255713"/>
                      <a:pt x="4046042" y="430800"/>
                      <a:pt x="4145643" y="381000"/>
                    </a:cubicBezTo>
                    <a:cubicBezTo>
                      <a:pt x="4155882" y="375880"/>
                      <a:pt x="4164693" y="368300"/>
                      <a:pt x="4174218" y="361950"/>
                    </a:cubicBezTo>
                    <a:cubicBezTo>
                      <a:pt x="4178710" y="348475"/>
                      <a:pt x="4193268" y="307235"/>
                      <a:pt x="4193268" y="295275"/>
                    </a:cubicBezTo>
                    <a:cubicBezTo>
                      <a:pt x="4193268" y="212664"/>
                      <a:pt x="4203779" y="127769"/>
                      <a:pt x="4183743" y="47625"/>
                    </a:cubicBezTo>
                    <a:cubicBezTo>
                      <a:pt x="4178873" y="28144"/>
                      <a:pt x="4146074" y="33445"/>
                      <a:pt x="4126593" y="28575"/>
                    </a:cubicBezTo>
                    <a:cubicBezTo>
                      <a:pt x="4068428" y="14034"/>
                      <a:pt x="4074974" y="13716"/>
                      <a:pt x="3993243" y="9525"/>
                    </a:cubicBezTo>
                    <a:cubicBezTo>
                      <a:pt x="3901234" y="4807"/>
                      <a:pt x="3809093" y="3175"/>
                      <a:pt x="3717018" y="0"/>
                    </a:cubicBezTo>
                    <a:cubicBezTo>
                      <a:pt x="3640818" y="3175"/>
                      <a:pt x="3564250" y="1400"/>
                      <a:pt x="3488418" y="9525"/>
                    </a:cubicBezTo>
                    <a:cubicBezTo>
                      <a:pt x="3474300" y="11038"/>
                      <a:pt x="3463613" y="23589"/>
                      <a:pt x="3450318" y="28575"/>
                    </a:cubicBezTo>
                    <a:cubicBezTo>
                      <a:pt x="3438061" y="33172"/>
                      <a:pt x="3424805" y="34504"/>
                      <a:pt x="3412218" y="38100"/>
                    </a:cubicBezTo>
                    <a:cubicBezTo>
                      <a:pt x="3368210" y="50674"/>
                      <a:pt x="3377661" y="51613"/>
                      <a:pt x="3326493" y="85725"/>
                    </a:cubicBezTo>
                    <a:lnTo>
                      <a:pt x="3297918" y="104775"/>
                    </a:lnTo>
                    <a:cubicBezTo>
                      <a:pt x="3294743" y="114300"/>
                      <a:pt x="3293269" y="124573"/>
                      <a:pt x="3288393" y="133350"/>
                    </a:cubicBezTo>
                    <a:cubicBezTo>
                      <a:pt x="3259910" y="184619"/>
                      <a:pt x="3256428" y="184365"/>
                      <a:pt x="3221718" y="219075"/>
                    </a:cubicBezTo>
                    <a:cubicBezTo>
                      <a:pt x="3218543" y="228600"/>
                      <a:pt x="3218465" y="239810"/>
                      <a:pt x="3212193" y="247650"/>
                    </a:cubicBezTo>
                    <a:cubicBezTo>
                      <a:pt x="3205042" y="256589"/>
                      <a:pt x="3192933" y="260046"/>
                      <a:pt x="3183618" y="266700"/>
                    </a:cubicBezTo>
                    <a:cubicBezTo>
                      <a:pt x="3170700" y="275927"/>
                      <a:pt x="3158218" y="285750"/>
                      <a:pt x="3145518" y="295275"/>
                    </a:cubicBezTo>
                    <a:cubicBezTo>
                      <a:pt x="3139168" y="307975"/>
                      <a:pt x="3135558" y="322467"/>
                      <a:pt x="3126468" y="333375"/>
                    </a:cubicBezTo>
                    <a:cubicBezTo>
                      <a:pt x="3119139" y="342169"/>
                      <a:pt x="3106687" y="345096"/>
                      <a:pt x="3097893" y="352425"/>
                    </a:cubicBezTo>
                    <a:cubicBezTo>
                      <a:pt x="3039029" y="401478"/>
                      <a:pt x="3102561" y="362013"/>
                      <a:pt x="3031218" y="409575"/>
                    </a:cubicBezTo>
                    <a:cubicBezTo>
                      <a:pt x="3015814" y="419844"/>
                      <a:pt x="2998404" y="427042"/>
                      <a:pt x="2983593" y="438150"/>
                    </a:cubicBezTo>
                    <a:cubicBezTo>
                      <a:pt x="2972817" y="446232"/>
                      <a:pt x="2965651" y="458455"/>
                      <a:pt x="2955018" y="466725"/>
                    </a:cubicBezTo>
                    <a:cubicBezTo>
                      <a:pt x="2936946" y="480781"/>
                      <a:pt x="2911605" y="486509"/>
                      <a:pt x="2897868" y="504825"/>
                    </a:cubicBezTo>
                    <a:cubicBezTo>
                      <a:pt x="2888343" y="517525"/>
                      <a:pt x="2882502" y="534119"/>
                      <a:pt x="2869293" y="542925"/>
                    </a:cubicBezTo>
                    <a:cubicBezTo>
                      <a:pt x="2852585" y="554064"/>
                      <a:pt x="2831193" y="555625"/>
                      <a:pt x="2812143" y="561975"/>
                    </a:cubicBezTo>
                    <a:lnTo>
                      <a:pt x="2783568" y="571500"/>
                    </a:lnTo>
                    <a:lnTo>
                      <a:pt x="2754993" y="581025"/>
                    </a:lnTo>
                    <a:cubicBezTo>
                      <a:pt x="2742293" y="590550"/>
                      <a:pt x="2731092" y="602500"/>
                      <a:pt x="2716893" y="609600"/>
                    </a:cubicBezTo>
                    <a:cubicBezTo>
                      <a:pt x="2673758" y="631167"/>
                      <a:pt x="2640140" y="630933"/>
                      <a:pt x="2593068" y="638175"/>
                    </a:cubicBezTo>
                    <a:cubicBezTo>
                      <a:pt x="2573980" y="641112"/>
                      <a:pt x="2554856" y="643912"/>
                      <a:pt x="2535918" y="647700"/>
                    </a:cubicBezTo>
                    <a:cubicBezTo>
                      <a:pt x="2523081" y="650267"/>
                      <a:pt x="2510597" y="654385"/>
                      <a:pt x="2497818" y="657225"/>
                    </a:cubicBezTo>
                    <a:cubicBezTo>
                      <a:pt x="2482014" y="660737"/>
                      <a:pt x="2465899" y="662823"/>
                      <a:pt x="2450193" y="666750"/>
                    </a:cubicBezTo>
                    <a:cubicBezTo>
                      <a:pt x="2440453" y="669185"/>
                      <a:pt x="2431358" y="673840"/>
                      <a:pt x="2421618" y="676275"/>
                    </a:cubicBezTo>
                    <a:cubicBezTo>
                      <a:pt x="2405912" y="680202"/>
                      <a:pt x="2389612" y="681540"/>
                      <a:pt x="2373993" y="685800"/>
                    </a:cubicBezTo>
                    <a:cubicBezTo>
                      <a:pt x="2354620" y="691084"/>
                      <a:pt x="2336324" y="699980"/>
                      <a:pt x="2316843" y="704850"/>
                    </a:cubicBezTo>
                    <a:cubicBezTo>
                      <a:pt x="2304143" y="708025"/>
                      <a:pt x="2291330" y="710779"/>
                      <a:pt x="2278743" y="714375"/>
                    </a:cubicBezTo>
                    <a:cubicBezTo>
                      <a:pt x="2269089" y="717133"/>
                      <a:pt x="2260107" y="722480"/>
                      <a:pt x="2250168" y="723900"/>
                    </a:cubicBezTo>
                    <a:cubicBezTo>
                      <a:pt x="2215451" y="728860"/>
                      <a:pt x="2180318" y="730250"/>
                      <a:pt x="2145393" y="733425"/>
                    </a:cubicBezTo>
                    <a:cubicBezTo>
                      <a:pt x="2132693" y="736600"/>
                      <a:pt x="2119880" y="739354"/>
                      <a:pt x="2107293" y="742950"/>
                    </a:cubicBezTo>
                    <a:cubicBezTo>
                      <a:pt x="2097639" y="745708"/>
                      <a:pt x="2088458" y="750040"/>
                      <a:pt x="2078718" y="752475"/>
                    </a:cubicBezTo>
                    <a:cubicBezTo>
                      <a:pt x="2041577" y="761760"/>
                      <a:pt x="2002052" y="766149"/>
                      <a:pt x="1964418" y="771525"/>
                    </a:cubicBezTo>
                    <a:cubicBezTo>
                      <a:pt x="1954893" y="777875"/>
                      <a:pt x="1946082" y="785455"/>
                      <a:pt x="1935843" y="790575"/>
                    </a:cubicBezTo>
                    <a:cubicBezTo>
                      <a:pt x="1920618" y="798188"/>
                      <a:pt x="1883410" y="805556"/>
                      <a:pt x="1869168" y="809625"/>
                    </a:cubicBezTo>
                    <a:cubicBezTo>
                      <a:pt x="1779810" y="835156"/>
                      <a:pt x="1923683" y="799627"/>
                      <a:pt x="1792968" y="828675"/>
                    </a:cubicBezTo>
                    <a:cubicBezTo>
                      <a:pt x="1632619" y="864308"/>
                      <a:pt x="1853577" y="815904"/>
                      <a:pt x="1726293" y="847725"/>
                    </a:cubicBezTo>
                    <a:cubicBezTo>
                      <a:pt x="1710587" y="851652"/>
                      <a:pt x="1694472" y="853738"/>
                      <a:pt x="1678668" y="857250"/>
                    </a:cubicBezTo>
                    <a:cubicBezTo>
                      <a:pt x="1665889" y="860090"/>
                      <a:pt x="1653587" y="865405"/>
                      <a:pt x="1640568" y="866775"/>
                    </a:cubicBezTo>
                    <a:cubicBezTo>
                      <a:pt x="1408123" y="891243"/>
                      <a:pt x="1581805" y="863180"/>
                      <a:pt x="1411968" y="885825"/>
                    </a:cubicBezTo>
                    <a:cubicBezTo>
                      <a:pt x="1386120" y="889271"/>
                      <a:pt x="1334130" y="898889"/>
                      <a:pt x="1307193" y="904875"/>
                    </a:cubicBezTo>
                    <a:cubicBezTo>
                      <a:pt x="1294414" y="907715"/>
                      <a:pt x="1281350" y="909803"/>
                      <a:pt x="1269093" y="914400"/>
                    </a:cubicBezTo>
                    <a:cubicBezTo>
                      <a:pt x="1178955" y="948202"/>
                      <a:pt x="1287738" y="922101"/>
                      <a:pt x="1183368" y="942975"/>
                    </a:cubicBezTo>
                    <a:cubicBezTo>
                      <a:pt x="1170668" y="949325"/>
                      <a:pt x="1158738" y="957535"/>
                      <a:pt x="1145268" y="962025"/>
                    </a:cubicBezTo>
                    <a:cubicBezTo>
                      <a:pt x="1120430" y="970304"/>
                      <a:pt x="1094468" y="974725"/>
                      <a:pt x="1069068" y="981075"/>
                    </a:cubicBezTo>
                    <a:cubicBezTo>
                      <a:pt x="1056368" y="984250"/>
                      <a:pt x="1043927" y="988749"/>
                      <a:pt x="1030968" y="990600"/>
                    </a:cubicBezTo>
                    <a:cubicBezTo>
                      <a:pt x="1008743" y="993775"/>
                      <a:pt x="986382" y="996109"/>
                      <a:pt x="964293" y="1000125"/>
                    </a:cubicBezTo>
                    <a:cubicBezTo>
                      <a:pt x="932623" y="1005883"/>
                      <a:pt x="898866" y="1018759"/>
                      <a:pt x="869043" y="1028700"/>
                    </a:cubicBezTo>
                    <a:lnTo>
                      <a:pt x="783318" y="1057275"/>
                    </a:lnTo>
                    <a:cubicBezTo>
                      <a:pt x="730927" y="1074739"/>
                      <a:pt x="777869" y="1056307"/>
                      <a:pt x="726168" y="1085850"/>
                    </a:cubicBezTo>
                    <a:cubicBezTo>
                      <a:pt x="713840" y="1092895"/>
                      <a:pt x="700244" y="1097595"/>
                      <a:pt x="688068" y="1104900"/>
                    </a:cubicBezTo>
                    <a:cubicBezTo>
                      <a:pt x="668435" y="1116680"/>
                      <a:pt x="652638" y="1135760"/>
                      <a:pt x="630918" y="1143000"/>
                    </a:cubicBezTo>
                    <a:lnTo>
                      <a:pt x="611868" y="116205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Picture 2" descr="http://cfile2.uf.tistory.com/image/2612954F54092650031E3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4" r="29579" b="20264"/>
              <a:stretch/>
            </p:blipFill>
            <p:spPr bwMode="auto">
              <a:xfrm>
                <a:off x="4813736" y="693567"/>
                <a:ext cx="2329732" cy="1550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Sweet medieval style cathedral in Pasto, Colombia. Las Laja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570452" y="3706205"/>
                <a:ext cx="1507577" cy="185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자유형 1"/>
              <p:cNvSpPr/>
              <p:nvPr/>
            </p:nvSpPr>
            <p:spPr>
              <a:xfrm>
                <a:off x="6562725" y="3229213"/>
                <a:ext cx="1651452" cy="2979382"/>
              </a:xfrm>
              <a:custGeom>
                <a:avLst/>
                <a:gdLst>
                  <a:gd name="connsiteX0" fmla="*/ 1619250 w 1651452"/>
                  <a:gd name="connsiteY0" fmla="*/ 2917030 h 2979382"/>
                  <a:gd name="connsiteX1" fmla="*/ 1600200 w 1651452"/>
                  <a:gd name="connsiteY1" fmla="*/ 2869405 h 2979382"/>
                  <a:gd name="connsiteX2" fmla="*/ 1581150 w 1651452"/>
                  <a:gd name="connsiteY2" fmla="*/ 2831305 h 2979382"/>
                  <a:gd name="connsiteX3" fmla="*/ 1571625 w 1651452"/>
                  <a:gd name="connsiteY3" fmla="*/ 2783680 h 2979382"/>
                  <a:gd name="connsiteX4" fmla="*/ 1562100 w 1651452"/>
                  <a:gd name="connsiteY4" fmla="*/ 2755105 h 2979382"/>
                  <a:gd name="connsiteX5" fmla="*/ 1552575 w 1651452"/>
                  <a:gd name="connsiteY5" fmla="*/ 2688430 h 2979382"/>
                  <a:gd name="connsiteX6" fmla="*/ 1543050 w 1651452"/>
                  <a:gd name="connsiteY6" fmla="*/ 2659855 h 2979382"/>
                  <a:gd name="connsiteX7" fmla="*/ 1533525 w 1651452"/>
                  <a:gd name="connsiteY7" fmla="*/ 2507455 h 2979382"/>
                  <a:gd name="connsiteX8" fmla="*/ 1524000 w 1651452"/>
                  <a:gd name="connsiteY8" fmla="*/ 2450305 h 2979382"/>
                  <a:gd name="connsiteX9" fmla="*/ 1504950 w 1651452"/>
                  <a:gd name="connsiteY9" fmla="*/ 2269330 h 2979382"/>
                  <a:gd name="connsiteX10" fmla="*/ 1485900 w 1651452"/>
                  <a:gd name="connsiteY10" fmla="*/ 2212180 h 2979382"/>
                  <a:gd name="connsiteX11" fmla="*/ 1476375 w 1651452"/>
                  <a:gd name="connsiteY11" fmla="*/ 2174080 h 2979382"/>
                  <a:gd name="connsiteX12" fmla="*/ 1466850 w 1651452"/>
                  <a:gd name="connsiteY12" fmla="*/ 2145505 h 2979382"/>
                  <a:gd name="connsiteX13" fmla="*/ 1447800 w 1651452"/>
                  <a:gd name="connsiteY13" fmla="*/ 2059780 h 2979382"/>
                  <a:gd name="connsiteX14" fmla="*/ 1409700 w 1651452"/>
                  <a:gd name="connsiteY14" fmla="*/ 1993105 h 2979382"/>
                  <a:gd name="connsiteX15" fmla="*/ 1390650 w 1651452"/>
                  <a:gd name="connsiteY15" fmla="*/ 1926430 h 2979382"/>
                  <a:gd name="connsiteX16" fmla="*/ 1371600 w 1651452"/>
                  <a:gd name="connsiteY16" fmla="*/ 1897855 h 2979382"/>
                  <a:gd name="connsiteX17" fmla="*/ 1352550 w 1651452"/>
                  <a:gd name="connsiteY17" fmla="*/ 1859755 h 2979382"/>
                  <a:gd name="connsiteX18" fmla="*/ 1333500 w 1651452"/>
                  <a:gd name="connsiteY18" fmla="*/ 1802605 h 2979382"/>
                  <a:gd name="connsiteX19" fmla="*/ 1314450 w 1651452"/>
                  <a:gd name="connsiteY19" fmla="*/ 1774030 h 2979382"/>
                  <a:gd name="connsiteX20" fmla="*/ 1295400 w 1651452"/>
                  <a:gd name="connsiteY20" fmla="*/ 1716880 h 2979382"/>
                  <a:gd name="connsiteX21" fmla="*/ 1276350 w 1651452"/>
                  <a:gd name="connsiteY21" fmla="*/ 1688305 h 2979382"/>
                  <a:gd name="connsiteX22" fmla="*/ 1257300 w 1651452"/>
                  <a:gd name="connsiteY22" fmla="*/ 1631155 h 2979382"/>
                  <a:gd name="connsiteX23" fmla="*/ 1238250 w 1651452"/>
                  <a:gd name="connsiteY23" fmla="*/ 1564480 h 2979382"/>
                  <a:gd name="connsiteX24" fmla="*/ 1228725 w 1651452"/>
                  <a:gd name="connsiteY24" fmla="*/ 1535905 h 2979382"/>
                  <a:gd name="connsiteX25" fmla="*/ 1209675 w 1651452"/>
                  <a:gd name="connsiteY25" fmla="*/ 1450180 h 2979382"/>
                  <a:gd name="connsiteX26" fmla="*/ 1200150 w 1651452"/>
                  <a:gd name="connsiteY26" fmla="*/ 1364455 h 2979382"/>
                  <a:gd name="connsiteX27" fmla="*/ 1190625 w 1651452"/>
                  <a:gd name="connsiteY27" fmla="*/ 1326355 h 2979382"/>
                  <a:gd name="connsiteX28" fmla="*/ 1171575 w 1651452"/>
                  <a:gd name="connsiteY28" fmla="*/ 1107280 h 2979382"/>
                  <a:gd name="connsiteX29" fmla="*/ 1152525 w 1651452"/>
                  <a:gd name="connsiteY29" fmla="*/ 1012030 h 2979382"/>
                  <a:gd name="connsiteX30" fmla="*/ 1143000 w 1651452"/>
                  <a:gd name="connsiteY30" fmla="*/ 964405 h 2979382"/>
                  <a:gd name="connsiteX31" fmla="*/ 1123950 w 1651452"/>
                  <a:gd name="connsiteY31" fmla="*/ 907255 h 2979382"/>
                  <a:gd name="connsiteX32" fmla="*/ 1114425 w 1651452"/>
                  <a:gd name="connsiteY32" fmla="*/ 869155 h 2979382"/>
                  <a:gd name="connsiteX33" fmla="*/ 1085850 w 1651452"/>
                  <a:gd name="connsiteY33" fmla="*/ 840580 h 2979382"/>
                  <a:gd name="connsiteX34" fmla="*/ 1038225 w 1651452"/>
                  <a:gd name="connsiteY34" fmla="*/ 792955 h 2979382"/>
                  <a:gd name="connsiteX35" fmla="*/ 1000125 w 1651452"/>
                  <a:gd name="connsiteY35" fmla="*/ 735805 h 2979382"/>
                  <a:gd name="connsiteX36" fmla="*/ 971550 w 1651452"/>
                  <a:gd name="connsiteY36" fmla="*/ 707230 h 2979382"/>
                  <a:gd name="connsiteX37" fmla="*/ 923925 w 1651452"/>
                  <a:gd name="connsiteY37" fmla="*/ 640555 h 2979382"/>
                  <a:gd name="connsiteX38" fmla="*/ 895350 w 1651452"/>
                  <a:gd name="connsiteY38" fmla="*/ 573880 h 2979382"/>
                  <a:gd name="connsiteX39" fmla="*/ 876300 w 1651452"/>
                  <a:gd name="connsiteY39" fmla="*/ 545305 h 2979382"/>
                  <a:gd name="connsiteX40" fmla="*/ 866775 w 1651452"/>
                  <a:gd name="connsiteY40" fmla="*/ 516730 h 2979382"/>
                  <a:gd name="connsiteX41" fmla="*/ 828675 w 1651452"/>
                  <a:gd name="connsiteY41" fmla="*/ 459580 h 2979382"/>
                  <a:gd name="connsiteX42" fmla="*/ 781050 w 1651452"/>
                  <a:gd name="connsiteY42" fmla="*/ 373855 h 2979382"/>
                  <a:gd name="connsiteX43" fmla="*/ 752475 w 1651452"/>
                  <a:gd name="connsiteY43" fmla="*/ 316705 h 2979382"/>
                  <a:gd name="connsiteX44" fmla="*/ 742950 w 1651452"/>
                  <a:gd name="connsiteY44" fmla="*/ 288130 h 2979382"/>
                  <a:gd name="connsiteX45" fmla="*/ 723900 w 1651452"/>
                  <a:gd name="connsiteY45" fmla="*/ 259555 h 2979382"/>
                  <a:gd name="connsiteX46" fmla="*/ 714375 w 1651452"/>
                  <a:gd name="connsiteY46" fmla="*/ 230980 h 2979382"/>
                  <a:gd name="connsiteX47" fmla="*/ 695325 w 1651452"/>
                  <a:gd name="connsiteY47" fmla="*/ 202405 h 2979382"/>
                  <a:gd name="connsiteX48" fmla="*/ 685800 w 1651452"/>
                  <a:gd name="connsiteY48" fmla="*/ 173830 h 2979382"/>
                  <a:gd name="connsiteX49" fmla="*/ 600075 w 1651452"/>
                  <a:gd name="connsiteY49" fmla="*/ 107155 h 2979382"/>
                  <a:gd name="connsiteX50" fmla="*/ 571500 w 1651452"/>
                  <a:gd name="connsiteY50" fmla="*/ 88105 h 2979382"/>
                  <a:gd name="connsiteX51" fmla="*/ 542925 w 1651452"/>
                  <a:gd name="connsiteY51" fmla="*/ 69055 h 2979382"/>
                  <a:gd name="connsiteX52" fmla="*/ 504825 w 1651452"/>
                  <a:gd name="connsiteY52" fmla="*/ 40480 h 2979382"/>
                  <a:gd name="connsiteX53" fmla="*/ 476250 w 1651452"/>
                  <a:gd name="connsiteY53" fmla="*/ 30955 h 2979382"/>
                  <a:gd name="connsiteX54" fmla="*/ 438150 w 1651452"/>
                  <a:gd name="connsiteY54" fmla="*/ 2380 h 2979382"/>
                  <a:gd name="connsiteX55" fmla="*/ 342900 w 1651452"/>
                  <a:gd name="connsiteY55" fmla="*/ 40480 h 2979382"/>
                  <a:gd name="connsiteX56" fmla="*/ 314325 w 1651452"/>
                  <a:gd name="connsiteY56" fmla="*/ 50005 h 2979382"/>
                  <a:gd name="connsiteX57" fmla="*/ 257175 w 1651452"/>
                  <a:gd name="connsiteY57" fmla="*/ 88105 h 2979382"/>
                  <a:gd name="connsiteX58" fmla="*/ 171450 w 1651452"/>
                  <a:gd name="connsiteY58" fmla="*/ 135730 h 2979382"/>
                  <a:gd name="connsiteX59" fmla="*/ 152400 w 1651452"/>
                  <a:gd name="connsiteY59" fmla="*/ 164305 h 2979382"/>
                  <a:gd name="connsiteX60" fmla="*/ 95250 w 1651452"/>
                  <a:gd name="connsiteY60" fmla="*/ 202405 h 2979382"/>
                  <a:gd name="connsiteX61" fmla="*/ 76200 w 1651452"/>
                  <a:gd name="connsiteY61" fmla="*/ 230980 h 2979382"/>
                  <a:gd name="connsiteX62" fmla="*/ 9525 w 1651452"/>
                  <a:gd name="connsiteY62" fmla="*/ 259555 h 2979382"/>
                  <a:gd name="connsiteX63" fmla="*/ 0 w 1651452"/>
                  <a:gd name="connsiteY63" fmla="*/ 288130 h 2979382"/>
                  <a:gd name="connsiteX64" fmla="*/ 19050 w 1651452"/>
                  <a:gd name="connsiteY64" fmla="*/ 354805 h 2979382"/>
                  <a:gd name="connsiteX65" fmla="*/ 66675 w 1651452"/>
                  <a:gd name="connsiteY65" fmla="*/ 411955 h 2979382"/>
                  <a:gd name="connsiteX66" fmla="*/ 85725 w 1651452"/>
                  <a:gd name="connsiteY66" fmla="*/ 469105 h 2979382"/>
                  <a:gd name="connsiteX67" fmla="*/ 123825 w 1651452"/>
                  <a:gd name="connsiteY67" fmla="*/ 526255 h 2979382"/>
                  <a:gd name="connsiteX68" fmla="*/ 142875 w 1651452"/>
                  <a:gd name="connsiteY68" fmla="*/ 583405 h 2979382"/>
                  <a:gd name="connsiteX69" fmla="*/ 152400 w 1651452"/>
                  <a:gd name="connsiteY69" fmla="*/ 611980 h 2979382"/>
                  <a:gd name="connsiteX70" fmla="*/ 180975 w 1651452"/>
                  <a:gd name="connsiteY70" fmla="*/ 640555 h 2979382"/>
                  <a:gd name="connsiteX71" fmla="*/ 190500 w 1651452"/>
                  <a:gd name="connsiteY71" fmla="*/ 669130 h 2979382"/>
                  <a:gd name="connsiteX72" fmla="*/ 209550 w 1651452"/>
                  <a:gd name="connsiteY72" fmla="*/ 697705 h 2979382"/>
                  <a:gd name="connsiteX73" fmla="*/ 219075 w 1651452"/>
                  <a:gd name="connsiteY73" fmla="*/ 735805 h 2979382"/>
                  <a:gd name="connsiteX74" fmla="*/ 266700 w 1651452"/>
                  <a:gd name="connsiteY74" fmla="*/ 792955 h 2979382"/>
                  <a:gd name="connsiteX75" fmla="*/ 276225 w 1651452"/>
                  <a:gd name="connsiteY75" fmla="*/ 821530 h 2979382"/>
                  <a:gd name="connsiteX76" fmla="*/ 295275 w 1651452"/>
                  <a:gd name="connsiteY76" fmla="*/ 850105 h 2979382"/>
                  <a:gd name="connsiteX77" fmla="*/ 304800 w 1651452"/>
                  <a:gd name="connsiteY77" fmla="*/ 888205 h 2979382"/>
                  <a:gd name="connsiteX78" fmla="*/ 323850 w 1651452"/>
                  <a:gd name="connsiteY78" fmla="*/ 926305 h 2979382"/>
                  <a:gd name="connsiteX79" fmla="*/ 361950 w 1651452"/>
                  <a:gd name="connsiteY79" fmla="*/ 983455 h 2979382"/>
                  <a:gd name="connsiteX80" fmla="*/ 390525 w 1651452"/>
                  <a:gd name="connsiteY80" fmla="*/ 1040605 h 2979382"/>
                  <a:gd name="connsiteX81" fmla="*/ 400050 w 1651452"/>
                  <a:gd name="connsiteY81" fmla="*/ 1069180 h 2979382"/>
                  <a:gd name="connsiteX82" fmla="*/ 419100 w 1651452"/>
                  <a:gd name="connsiteY82" fmla="*/ 1107280 h 2979382"/>
                  <a:gd name="connsiteX83" fmla="*/ 428625 w 1651452"/>
                  <a:gd name="connsiteY83" fmla="*/ 1135855 h 2979382"/>
                  <a:gd name="connsiteX84" fmla="*/ 466725 w 1651452"/>
                  <a:gd name="connsiteY84" fmla="*/ 1193005 h 2979382"/>
                  <a:gd name="connsiteX85" fmla="*/ 476250 w 1651452"/>
                  <a:gd name="connsiteY85" fmla="*/ 1231105 h 2979382"/>
                  <a:gd name="connsiteX86" fmla="*/ 495300 w 1651452"/>
                  <a:gd name="connsiteY86" fmla="*/ 1288255 h 2979382"/>
                  <a:gd name="connsiteX87" fmla="*/ 504825 w 1651452"/>
                  <a:gd name="connsiteY87" fmla="*/ 1316830 h 2979382"/>
                  <a:gd name="connsiteX88" fmla="*/ 514350 w 1651452"/>
                  <a:gd name="connsiteY88" fmla="*/ 1354930 h 2979382"/>
                  <a:gd name="connsiteX89" fmla="*/ 533400 w 1651452"/>
                  <a:gd name="connsiteY89" fmla="*/ 1412080 h 2979382"/>
                  <a:gd name="connsiteX90" fmla="*/ 542925 w 1651452"/>
                  <a:gd name="connsiteY90" fmla="*/ 1459705 h 2979382"/>
                  <a:gd name="connsiteX91" fmla="*/ 561975 w 1651452"/>
                  <a:gd name="connsiteY91" fmla="*/ 1516855 h 2979382"/>
                  <a:gd name="connsiteX92" fmla="*/ 571500 w 1651452"/>
                  <a:gd name="connsiteY92" fmla="*/ 1574005 h 2979382"/>
                  <a:gd name="connsiteX93" fmla="*/ 581025 w 1651452"/>
                  <a:gd name="connsiteY93" fmla="*/ 1602580 h 2979382"/>
                  <a:gd name="connsiteX94" fmla="*/ 600075 w 1651452"/>
                  <a:gd name="connsiteY94" fmla="*/ 1697830 h 2979382"/>
                  <a:gd name="connsiteX95" fmla="*/ 619125 w 1651452"/>
                  <a:gd name="connsiteY95" fmla="*/ 1764505 h 2979382"/>
                  <a:gd name="connsiteX96" fmla="*/ 628650 w 1651452"/>
                  <a:gd name="connsiteY96" fmla="*/ 1831180 h 2979382"/>
                  <a:gd name="connsiteX97" fmla="*/ 638175 w 1651452"/>
                  <a:gd name="connsiteY97" fmla="*/ 1859755 h 2979382"/>
                  <a:gd name="connsiteX98" fmla="*/ 647700 w 1651452"/>
                  <a:gd name="connsiteY98" fmla="*/ 1907380 h 2979382"/>
                  <a:gd name="connsiteX99" fmla="*/ 657225 w 1651452"/>
                  <a:gd name="connsiteY99" fmla="*/ 2193130 h 2979382"/>
                  <a:gd name="connsiteX100" fmla="*/ 666750 w 1651452"/>
                  <a:gd name="connsiteY100" fmla="*/ 2955130 h 2979382"/>
                  <a:gd name="connsiteX101" fmla="*/ 847725 w 1651452"/>
                  <a:gd name="connsiteY101" fmla="*/ 2945605 h 2979382"/>
                  <a:gd name="connsiteX102" fmla="*/ 1123950 w 1651452"/>
                  <a:gd name="connsiteY102" fmla="*/ 2936080 h 2979382"/>
                  <a:gd name="connsiteX103" fmla="*/ 1619250 w 1651452"/>
                  <a:gd name="connsiteY103" fmla="*/ 2917030 h 297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1651452" h="2979382">
                    <a:moveTo>
                      <a:pt x="1619250" y="2917030"/>
                    </a:moveTo>
                    <a:cubicBezTo>
                      <a:pt x="1698625" y="2905918"/>
                      <a:pt x="1607144" y="2885029"/>
                      <a:pt x="1600200" y="2869405"/>
                    </a:cubicBezTo>
                    <a:cubicBezTo>
                      <a:pt x="1594433" y="2856430"/>
                      <a:pt x="1585640" y="2844775"/>
                      <a:pt x="1581150" y="2831305"/>
                    </a:cubicBezTo>
                    <a:cubicBezTo>
                      <a:pt x="1576030" y="2815946"/>
                      <a:pt x="1575552" y="2799386"/>
                      <a:pt x="1571625" y="2783680"/>
                    </a:cubicBezTo>
                    <a:cubicBezTo>
                      <a:pt x="1569190" y="2773940"/>
                      <a:pt x="1565275" y="2764630"/>
                      <a:pt x="1562100" y="2755105"/>
                    </a:cubicBezTo>
                    <a:cubicBezTo>
                      <a:pt x="1558925" y="2732880"/>
                      <a:pt x="1556978" y="2710445"/>
                      <a:pt x="1552575" y="2688430"/>
                    </a:cubicBezTo>
                    <a:cubicBezTo>
                      <a:pt x="1550606" y="2678585"/>
                      <a:pt x="1544101" y="2669840"/>
                      <a:pt x="1543050" y="2659855"/>
                    </a:cubicBezTo>
                    <a:cubicBezTo>
                      <a:pt x="1537722" y="2609236"/>
                      <a:pt x="1538133" y="2558145"/>
                      <a:pt x="1533525" y="2507455"/>
                    </a:cubicBezTo>
                    <a:cubicBezTo>
                      <a:pt x="1531777" y="2488222"/>
                      <a:pt x="1526133" y="2469500"/>
                      <a:pt x="1524000" y="2450305"/>
                    </a:cubicBezTo>
                    <a:cubicBezTo>
                      <a:pt x="1519819" y="2412677"/>
                      <a:pt x="1515649" y="2315692"/>
                      <a:pt x="1504950" y="2269330"/>
                    </a:cubicBezTo>
                    <a:cubicBezTo>
                      <a:pt x="1500435" y="2249764"/>
                      <a:pt x="1490770" y="2231661"/>
                      <a:pt x="1485900" y="2212180"/>
                    </a:cubicBezTo>
                    <a:cubicBezTo>
                      <a:pt x="1482725" y="2199480"/>
                      <a:pt x="1479971" y="2186667"/>
                      <a:pt x="1476375" y="2174080"/>
                    </a:cubicBezTo>
                    <a:cubicBezTo>
                      <a:pt x="1473617" y="2164426"/>
                      <a:pt x="1469285" y="2155245"/>
                      <a:pt x="1466850" y="2145505"/>
                    </a:cubicBezTo>
                    <a:cubicBezTo>
                      <a:pt x="1462324" y="2127400"/>
                      <a:pt x="1455133" y="2079336"/>
                      <a:pt x="1447800" y="2059780"/>
                    </a:cubicBezTo>
                    <a:cubicBezTo>
                      <a:pt x="1422752" y="1992984"/>
                      <a:pt x="1437335" y="2048375"/>
                      <a:pt x="1409700" y="1993105"/>
                    </a:cubicBezTo>
                    <a:cubicBezTo>
                      <a:pt x="1391164" y="1956034"/>
                      <a:pt x="1408961" y="1969156"/>
                      <a:pt x="1390650" y="1926430"/>
                    </a:cubicBezTo>
                    <a:cubicBezTo>
                      <a:pt x="1386141" y="1915908"/>
                      <a:pt x="1377280" y="1907794"/>
                      <a:pt x="1371600" y="1897855"/>
                    </a:cubicBezTo>
                    <a:cubicBezTo>
                      <a:pt x="1364555" y="1885527"/>
                      <a:pt x="1357823" y="1872938"/>
                      <a:pt x="1352550" y="1859755"/>
                    </a:cubicBezTo>
                    <a:cubicBezTo>
                      <a:pt x="1345092" y="1841111"/>
                      <a:pt x="1344639" y="1819313"/>
                      <a:pt x="1333500" y="1802605"/>
                    </a:cubicBezTo>
                    <a:cubicBezTo>
                      <a:pt x="1327150" y="1793080"/>
                      <a:pt x="1319099" y="1784491"/>
                      <a:pt x="1314450" y="1774030"/>
                    </a:cubicBezTo>
                    <a:cubicBezTo>
                      <a:pt x="1306295" y="1755680"/>
                      <a:pt x="1306539" y="1733588"/>
                      <a:pt x="1295400" y="1716880"/>
                    </a:cubicBezTo>
                    <a:cubicBezTo>
                      <a:pt x="1289050" y="1707355"/>
                      <a:pt x="1280999" y="1698766"/>
                      <a:pt x="1276350" y="1688305"/>
                    </a:cubicBezTo>
                    <a:cubicBezTo>
                      <a:pt x="1268195" y="1669955"/>
                      <a:pt x="1263650" y="1650205"/>
                      <a:pt x="1257300" y="1631155"/>
                    </a:cubicBezTo>
                    <a:cubicBezTo>
                      <a:pt x="1234462" y="1562642"/>
                      <a:pt x="1262170" y="1648201"/>
                      <a:pt x="1238250" y="1564480"/>
                    </a:cubicBezTo>
                    <a:cubicBezTo>
                      <a:pt x="1235492" y="1554826"/>
                      <a:pt x="1230903" y="1545706"/>
                      <a:pt x="1228725" y="1535905"/>
                    </a:cubicBezTo>
                    <a:cubicBezTo>
                      <a:pt x="1206374" y="1435325"/>
                      <a:pt x="1231117" y="1514506"/>
                      <a:pt x="1209675" y="1450180"/>
                    </a:cubicBezTo>
                    <a:cubicBezTo>
                      <a:pt x="1206500" y="1421605"/>
                      <a:pt x="1204522" y="1392872"/>
                      <a:pt x="1200150" y="1364455"/>
                    </a:cubicBezTo>
                    <a:cubicBezTo>
                      <a:pt x="1198159" y="1351516"/>
                      <a:pt x="1191712" y="1339401"/>
                      <a:pt x="1190625" y="1326355"/>
                    </a:cubicBezTo>
                    <a:cubicBezTo>
                      <a:pt x="1171686" y="1099090"/>
                      <a:pt x="1202613" y="1200394"/>
                      <a:pt x="1171575" y="1107280"/>
                    </a:cubicBezTo>
                    <a:cubicBezTo>
                      <a:pt x="1148239" y="943927"/>
                      <a:pt x="1174691" y="1100694"/>
                      <a:pt x="1152525" y="1012030"/>
                    </a:cubicBezTo>
                    <a:cubicBezTo>
                      <a:pt x="1148598" y="996324"/>
                      <a:pt x="1147260" y="980024"/>
                      <a:pt x="1143000" y="964405"/>
                    </a:cubicBezTo>
                    <a:cubicBezTo>
                      <a:pt x="1137716" y="945032"/>
                      <a:pt x="1128820" y="926736"/>
                      <a:pt x="1123950" y="907255"/>
                    </a:cubicBezTo>
                    <a:cubicBezTo>
                      <a:pt x="1120775" y="894555"/>
                      <a:pt x="1120920" y="880521"/>
                      <a:pt x="1114425" y="869155"/>
                    </a:cubicBezTo>
                    <a:cubicBezTo>
                      <a:pt x="1107742" y="857459"/>
                      <a:pt x="1094474" y="850928"/>
                      <a:pt x="1085850" y="840580"/>
                    </a:cubicBezTo>
                    <a:cubicBezTo>
                      <a:pt x="1046163" y="792955"/>
                      <a:pt x="1090612" y="827880"/>
                      <a:pt x="1038225" y="792955"/>
                    </a:cubicBezTo>
                    <a:cubicBezTo>
                      <a:pt x="1025525" y="773905"/>
                      <a:pt x="1016314" y="751994"/>
                      <a:pt x="1000125" y="735805"/>
                    </a:cubicBezTo>
                    <a:cubicBezTo>
                      <a:pt x="990600" y="726280"/>
                      <a:pt x="979380" y="718191"/>
                      <a:pt x="971550" y="707230"/>
                    </a:cubicBezTo>
                    <a:cubicBezTo>
                      <a:pt x="908865" y="619471"/>
                      <a:pt x="998221" y="714851"/>
                      <a:pt x="923925" y="640555"/>
                    </a:cubicBezTo>
                    <a:cubicBezTo>
                      <a:pt x="913239" y="608497"/>
                      <a:pt x="914182" y="606836"/>
                      <a:pt x="895350" y="573880"/>
                    </a:cubicBezTo>
                    <a:cubicBezTo>
                      <a:pt x="889670" y="563941"/>
                      <a:pt x="881420" y="555544"/>
                      <a:pt x="876300" y="545305"/>
                    </a:cubicBezTo>
                    <a:cubicBezTo>
                      <a:pt x="871810" y="536325"/>
                      <a:pt x="871651" y="525507"/>
                      <a:pt x="866775" y="516730"/>
                    </a:cubicBezTo>
                    <a:cubicBezTo>
                      <a:pt x="855656" y="496716"/>
                      <a:pt x="835915" y="481300"/>
                      <a:pt x="828675" y="459580"/>
                    </a:cubicBezTo>
                    <a:cubicBezTo>
                      <a:pt x="805365" y="389651"/>
                      <a:pt x="823824" y="416629"/>
                      <a:pt x="781050" y="373855"/>
                    </a:cubicBezTo>
                    <a:cubicBezTo>
                      <a:pt x="757109" y="302031"/>
                      <a:pt x="789404" y="390563"/>
                      <a:pt x="752475" y="316705"/>
                    </a:cubicBezTo>
                    <a:cubicBezTo>
                      <a:pt x="747985" y="307725"/>
                      <a:pt x="747440" y="297110"/>
                      <a:pt x="742950" y="288130"/>
                    </a:cubicBezTo>
                    <a:cubicBezTo>
                      <a:pt x="737830" y="277891"/>
                      <a:pt x="729020" y="269794"/>
                      <a:pt x="723900" y="259555"/>
                    </a:cubicBezTo>
                    <a:cubicBezTo>
                      <a:pt x="719410" y="250575"/>
                      <a:pt x="718865" y="239960"/>
                      <a:pt x="714375" y="230980"/>
                    </a:cubicBezTo>
                    <a:cubicBezTo>
                      <a:pt x="709255" y="220741"/>
                      <a:pt x="700445" y="212644"/>
                      <a:pt x="695325" y="202405"/>
                    </a:cubicBezTo>
                    <a:cubicBezTo>
                      <a:pt x="690835" y="193425"/>
                      <a:pt x="691369" y="182184"/>
                      <a:pt x="685800" y="173830"/>
                    </a:cubicBezTo>
                    <a:cubicBezTo>
                      <a:pt x="667894" y="146971"/>
                      <a:pt x="622782" y="122293"/>
                      <a:pt x="600075" y="107155"/>
                    </a:cubicBezTo>
                    <a:lnTo>
                      <a:pt x="571500" y="88105"/>
                    </a:lnTo>
                    <a:cubicBezTo>
                      <a:pt x="561975" y="81755"/>
                      <a:pt x="552083" y="75924"/>
                      <a:pt x="542925" y="69055"/>
                    </a:cubicBezTo>
                    <a:cubicBezTo>
                      <a:pt x="530225" y="59530"/>
                      <a:pt x="518608" y="48356"/>
                      <a:pt x="504825" y="40480"/>
                    </a:cubicBezTo>
                    <a:cubicBezTo>
                      <a:pt x="496108" y="35499"/>
                      <a:pt x="485775" y="34130"/>
                      <a:pt x="476250" y="30955"/>
                    </a:cubicBezTo>
                    <a:cubicBezTo>
                      <a:pt x="463550" y="21430"/>
                      <a:pt x="453717" y="5493"/>
                      <a:pt x="438150" y="2380"/>
                    </a:cubicBezTo>
                    <a:cubicBezTo>
                      <a:pt x="384868" y="-8276"/>
                      <a:pt x="380400" y="19052"/>
                      <a:pt x="342900" y="40480"/>
                    </a:cubicBezTo>
                    <a:cubicBezTo>
                      <a:pt x="334183" y="45461"/>
                      <a:pt x="323850" y="46830"/>
                      <a:pt x="314325" y="50005"/>
                    </a:cubicBezTo>
                    <a:cubicBezTo>
                      <a:pt x="250909" y="113421"/>
                      <a:pt x="319206" y="53643"/>
                      <a:pt x="257175" y="88105"/>
                    </a:cubicBezTo>
                    <a:cubicBezTo>
                      <a:pt x="158919" y="142692"/>
                      <a:pt x="236108" y="114177"/>
                      <a:pt x="171450" y="135730"/>
                    </a:cubicBezTo>
                    <a:cubicBezTo>
                      <a:pt x="165100" y="145255"/>
                      <a:pt x="161015" y="156767"/>
                      <a:pt x="152400" y="164305"/>
                    </a:cubicBezTo>
                    <a:cubicBezTo>
                      <a:pt x="135170" y="179382"/>
                      <a:pt x="95250" y="202405"/>
                      <a:pt x="95250" y="202405"/>
                    </a:cubicBezTo>
                    <a:cubicBezTo>
                      <a:pt x="88900" y="211930"/>
                      <a:pt x="84994" y="223651"/>
                      <a:pt x="76200" y="230980"/>
                    </a:cubicBezTo>
                    <a:cubicBezTo>
                      <a:pt x="60507" y="244058"/>
                      <a:pt x="29377" y="252938"/>
                      <a:pt x="9525" y="259555"/>
                    </a:cubicBezTo>
                    <a:cubicBezTo>
                      <a:pt x="6350" y="269080"/>
                      <a:pt x="0" y="278090"/>
                      <a:pt x="0" y="288130"/>
                    </a:cubicBezTo>
                    <a:cubicBezTo>
                      <a:pt x="0" y="291305"/>
                      <a:pt x="14558" y="348067"/>
                      <a:pt x="19050" y="354805"/>
                    </a:cubicBezTo>
                    <a:cubicBezTo>
                      <a:pt x="48958" y="399667"/>
                      <a:pt x="45900" y="365210"/>
                      <a:pt x="66675" y="411955"/>
                    </a:cubicBezTo>
                    <a:cubicBezTo>
                      <a:pt x="74830" y="430305"/>
                      <a:pt x="74586" y="452397"/>
                      <a:pt x="85725" y="469105"/>
                    </a:cubicBezTo>
                    <a:cubicBezTo>
                      <a:pt x="98425" y="488155"/>
                      <a:pt x="116585" y="504535"/>
                      <a:pt x="123825" y="526255"/>
                    </a:cubicBezTo>
                    <a:lnTo>
                      <a:pt x="142875" y="583405"/>
                    </a:lnTo>
                    <a:cubicBezTo>
                      <a:pt x="146050" y="592930"/>
                      <a:pt x="145300" y="604880"/>
                      <a:pt x="152400" y="611980"/>
                    </a:cubicBezTo>
                    <a:lnTo>
                      <a:pt x="180975" y="640555"/>
                    </a:lnTo>
                    <a:cubicBezTo>
                      <a:pt x="184150" y="650080"/>
                      <a:pt x="186010" y="660150"/>
                      <a:pt x="190500" y="669130"/>
                    </a:cubicBezTo>
                    <a:cubicBezTo>
                      <a:pt x="195620" y="679369"/>
                      <a:pt x="205041" y="687183"/>
                      <a:pt x="209550" y="697705"/>
                    </a:cubicBezTo>
                    <a:cubicBezTo>
                      <a:pt x="214707" y="709737"/>
                      <a:pt x="213918" y="723773"/>
                      <a:pt x="219075" y="735805"/>
                    </a:cubicBezTo>
                    <a:cubicBezTo>
                      <a:pt x="229021" y="759012"/>
                      <a:pt x="249536" y="775791"/>
                      <a:pt x="266700" y="792955"/>
                    </a:cubicBezTo>
                    <a:cubicBezTo>
                      <a:pt x="269875" y="802480"/>
                      <a:pt x="271735" y="812550"/>
                      <a:pt x="276225" y="821530"/>
                    </a:cubicBezTo>
                    <a:cubicBezTo>
                      <a:pt x="281345" y="831769"/>
                      <a:pt x="290766" y="839583"/>
                      <a:pt x="295275" y="850105"/>
                    </a:cubicBezTo>
                    <a:cubicBezTo>
                      <a:pt x="300432" y="862137"/>
                      <a:pt x="300203" y="875948"/>
                      <a:pt x="304800" y="888205"/>
                    </a:cubicBezTo>
                    <a:cubicBezTo>
                      <a:pt x="309786" y="901500"/>
                      <a:pt x="316545" y="914129"/>
                      <a:pt x="323850" y="926305"/>
                    </a:cubicBezTo>
                    <a:cubicBezTo>
                      <a:pt x="335630" y="945938"/>
                      <a:pt x="354710" y="961735"/>
                      <a:pt x="361950" y="983455"/>
                    </a:cubicBezTo>
                    <a:cubicBezTo>
                      <a:pt x="385891" y="1055279"/>
                      <a:pt x="353596" y="966747"/>
                      <a:pt x="390525" y="1040605"/>
                    </a:cubicBezTo>
                    <a:cubicBezTo>
                      <a:pt x="395015" y="1049585"/>
                      <a:pt x="396095" y="1059952"/>
                      <a:pt x="400050" y="1069180"/>
                    </a:cubicBezTo>
                    <a:cubicBezTo>
                      <a:pt x="405643" y="1082231"/>
                      <a:pt x="413507" y="1094229"/>
                      <a:pt x="419100" y="1107280"/>
                    </a:cubicBezTo>
                    <a:cubicBezTo>
                      <a:pt x="423055" y="1116508"/>
                      <a:pt x="423749" y="1127078"/>
                      <a:pt x="428625" y="1135855"/>
                    </a:cubicBezTo>
                    <a:cubicBezTo>
                      <a:pt x="439744" y="1155869"/>
                      <a:pt x="466725" y="1193005"/>
                      <a:pt x="466725" y="1193005"/>
                    </a:cubicBezTo>
                    <a:cubicBezTo>
                      <a:pt x="469900" y="1205705"/>
                      <a:pt x="472488" y="1218566"/>
                      <a:pt x="476250" y="1231105"/>
                    </a:cubicBezTo>
                    <a:cubicBezTo>
                      <a:pt x="482020" y="1250339"/>
                      <a:pt x="488950" y="1269205"/>
                      <a:pt x="495300" y="1288255"/>
                    </a:cubicBezTo>
                    <a:cubicBezTo>
                      <a:pt x="498475" y="1297780"/>
                      <a:pt x="502390" y="1307090"/>
                      <a:pt x="504825" y="1316830"/>
                    </a:cubicBezTo>
                    <a:cubicBezTo>
                      <a:pt x="508000" y="1329530"/>
                      <a:pt x="510588" y="1342391"/>
                      <a:pt x="514350" y="1354930"/>
                    </a:cubicBezTo>
                    <a:cubicBezTo>
                      <a:pt x="520120" y="1374164"/>
                      <a:pt x="529462" y="1392389"/>
                      <a:pt x="533400" y="1412080"/>
                    </a:cubicBezTo>
                    <a:cubicBezTo>
                      <a:pt x="536575" y="1427955"/>
                      <a:pt x="538665" y="1444086"/>
                      <a:pt x="542925" y="1459705"/>
                    </a:cubicBezTo>
                    <a:cubicBezTo>
                      <a:pt x="548209" y="1479078"/>
                      <a:pt x="558674" y="1497048"/>
                      <a:pt x="561975" y="1516855"/>
                    </a:cubicBezTo>
                    <a:cubicBezTo>
                      <a:pt x="565150" y="1535905"/>
                      <a:pt x="567310" y="1555152"/>
                      <a:pt x="571500" y="1574005"/>
                    </a:cubicBezTo>
                    <a:cubicBezTo>
                      <a:pt x="573678" y="1583806"/>
                      <a:pt x="578847" y="1592779"/>
                      <a:pt x="581025" y="1602580"/>
                    </a:cubicBezTo>
                    <a:cubicBezTo>
                      <a:pt x="599737" y="1686782"/>
                      <a:pt x="581098" y="1631410"/>
                      <a:pt x="600075" y="1697830"/>
                    </a:cubicBezTo>
                    <a:cubicBezTo>
                      <a:pt x="610276" y="1733534"/>
                      <a:pt x="611681" y="1723562"/>
                      <a:pt x="619125" y="1764505"/>
                    </a:cubicBezTo>
                    <a:cubicBezTo>
                      <a:pt x="623141" y="1786594"/>
                      <a:pt x="624247" y="1809165"/>
                      <a:pt x="628650" y="1831180"/>
                    </a:cubicBezTo>
                    <a:cubicBezTo>
                      <a:pt x="630619" y="1841025"/>
                      <a:pt x="635740" y="1850015"/>
                      <a:pt x="638175" y="1859755"/>
                    </a:cubicBezTo>
                    <a:cubicBezTo>
                      <a:pt x="642102" y="1875461"/>
                      <a:pt x="644525" y="1891505"/>
                      <a:pt x="647700" y="1907380"/>
                    </a:cubicBezTo>
                    <a:cubicBezTo>
                      <a:pt x="650875" y="2002630"/>
                      <a:pt x="655493" y="2097843"/>
                      <a:pt x="657225" y="2193130"/>
                    </a:cubicBezTo>
                    <a:cubicBezTo>
                      <a:pt x="661843" y="2447108"/>
                      <a:pt x="604408" y="2708879"/>
                      <a:pt x="666750" y="2955130"/>
                    </a:cubicBezTo>
                    <a:cubicBezTo>
                      <a:pt x="681576" y="3013691"/>
                      <a:pt x="787369" y="2948120"/>
                      <a:pt x="847725" y="2945605"/>
                    </a:cubicBezTo>
                    <a:lnTo>
                      <a:pt x="1123950" y="2936080"/>
                    </a:lnTo>
                    <a:cubicBezTo>
                      <a:pt x="1568443" y="2946182"/>
                      <a:pt x="1539875" y="2928142"/>
                      <a:pt x="1619250" y="2917030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7299272" y="1562396"/>
                <a:ext cx="1786333" cy="4012899"/>
                <a:chOff x="4450780" y="1609103"/>
                <a:chExt cx="1786333" cy="4012899"/>
              </a:xfrm>
            </p:grpSpPr>
            <p:pic>
              <p:nvPicPr>
                <p:cNvPr id="20" name="Picture 2" descr="http://cfile205.uf.daum.net/image/2426963C535C698201FA7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06" t="16322" r="26285"/>
                <a:stretch/>
              </p:blipFill>
              <p:spPr bwMode="auto">
                <a:xfrm rot="859683">
                  <a:off x="4654008" y="2609814"/>
                  <a:ext cx="754560" cy="5230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 descr="http://www.scholas.eu/shop/admin/contents/img/20120223103139_obj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2" r="24151"/>
                <a:stretch/>
              </p:blipFill>
              <p:spPr bwMode="auto">
                <a:xfrm rot="2327508">
                  <a:off x="4803972" y="3348835"/>
                  <a:ext cx="995373" cy="1171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12" descr="http://www.scholas.eu/shop/admin/contents/img/20120223103139_obj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2" r="24151"/>
                <a:stretch/>
              </p:blipFill>
              <p:spPr bwMode="auto">
                <a:xfrm rot="3600000">
                  <a:off x="5153913" y="4538803"/>
                  <a:ext cx="995373" cy="1171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8" descr="https://st3.depositphotos.com/1077687/13870/v/450/depositphotos_138703796-stock-illustration-island-silhouette-symbol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592" t="24649" r="15083" b="27155"/>
                <a:stretch/>
              </p:blipFill>
              <p:spPr bwMode="auto">
                <a:xfrm rot="1800000">
                  <a:off x="4450780" y="1609103"/>
                  <a:ext cx="1178666" cy="7964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6" name="Picture 4" descr="https://static-cdn.jtvnw.net/jtv_user_pictures/scx1450-profile_image-085e9c34400634fe-300x30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7942828" y="701054"/>
                <a:ext cx="910487" cy="910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4800321" y="2731171"/>
                <a:ext cx="2371719" cy="23717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홈 영역</a:t>
                </a:r>
                <a:endParaRPr lang="ko-KR" altLang="en-US" dirty="0"/>
              </a:p>
            </p:txBody>
          </p:sp>
        </p:grpSp>
        <p:sp>
          <p:nvSpPr>
            <p:cNvPr id="11" name="위쪽 화살표 10"/>
            <p:cNvSpPr/>
            <p:nvPr/>
          </p:nvSpPr>
          <p:spPr>
            <a:xfrm>
              <a:off x="5407231" y="2843336"/>
              <a:ext cx="1142741" cy="55228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정면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 rot="20983649">
              <a:off x="7687751" y="4394504"/>
              <a:ext cx="171306" cy="7420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0983649">
              <a:off x="7817726" y="4565055"/>
              <a:ext cx="708164" cy="1933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25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490</Words>
  <Application>Microsoft Office PowerPoint</Application>
  <PresentationFormat>와이드스크린</PresentationFormat>
  <Paragraphs>102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홈가든 컬렉션 보상</vt:lpstr>
      <vt:lpstr>홈가든 컬렉션 보상 2종</vt:lpstr>
      <vt:lpstr>디즈니 성이 보이는 아웃도어 2종</vt:lpstr>
      <vt:lpstr>디즈니 성이 보이는 아웃도어 1종 + 디즈니 분수 모양 화분</vt:lpstr>
      <vt:lpstr>디즈니 분수 모양 화분</vt:lpstr>
      <vt:lpstr>디즈니 성이 보이는 아웃도어 1종 + 디즈니 공주 동상</vt:lpstr>
      <vt:lpstr>공주님 성이 보이는 아웃도어(밤)</vt:lpstr>
      <vt:lpstr>공주님 성이 보이는 아웃도어(밤)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컬렉션 보상</dc:title>
  <dc:creator>안명선</dc:creator>
  <cp:lastModifiedBy>안명선</cp:lastModifiedBy>
  <cp:revision>42</cp:revision>
  <dcterms:created xsi:type="dcterms:W3CDTF">2017-08-14T02:16:51Z</dcterms:created>
  <dcterms:modified xsi:type="dcterms:W3CDTF">2017-08-17T03:33:44Z</dcterms:modified>
</cp:coreProperties>
</file>